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90A9-A79A-48EC-BEBA-E1A5F2E830C8}" type="datetimeFigureOut">
              <a:rPr lang="ru-RU" smtClean="0"/>
              <a:t>23.05.2023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3A777-5991-490B-844E-A732F1F8BCF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Консультация </a:t>
            </a:r>
            <a:r>
              <a:rPr lang="ru-RU" dirty="0"/>
              <a:t>для родителей</a:t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«Как организовать отдых с ребенком летом »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949280"/>
            <a:ext cx="5472608" cy="5040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 воспитатель группы №9 Ковтун Д.М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 descr="C:\Users\1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776864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229600" cy="3456384"/>
          </a:xfrm>
        </p:spPr>
        <p:txBody>
          <a:bodyPr>
            <a:noAutofit/>
          </a:bodyPr>
          <a:lstStyle/>
          <a:p>
            <a:r>
              <a:rPr lang="ru-RU" sz="2000" dirty="0"/>
              <a:t>Лето – особенный период в жизни ребенка, широко открывающий дверь в мир природы, дающий ребенку, при поддержке взрослых, уникальную возможность познания, новых открытий, созидания, общения. Лета, известного нам как время отпусков, ждут и дети, и взрослые. Взрослые имеют большой опыт летнего отдыха в городе и на даче, на берегу реки или моря. Маленькие дети, напротив, такого опыта не имеют и ждут повторения прошлого или новых идей от взрослых.</a:t>
            </a:r>
          </a:p>
        </p:txBody>
      </p:sp>
      <p:pic>
        <p:nvPicPr>
          <p:cNvPr id="2056" name="Picture 8" descr="Картинки лето | andrey-eltsov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488832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736305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1900" b="1" dirty="0"/>
              <a:t>Чтобы отдых принес только удовольствие вам и вашему ребенку постарайтесь соблюдать некоторые правила:</a:t>
            </a:r>
          </a:p>
          <a:p>
            <a:pPr fontAlgn="base">
              <a:buFontTx/>
              <a:buChar char="-"/>
            </a:pPr>
            <a:r>
              <a:rPr lang="ru-RU" sz="1600" dirty="0" smtClean="0"/>
              <a:t>Если </a:t>
            </a:r>
            <a:r>
              <a:rPr lang="ru-RU" sz="1600" dirty="0"/>
              <a:t>вы занимаетесь со своим ребенком, помните, что эти занятия должны быть короткими и проводить их лучше в утренние часы</a:t>
            </a:r>
            <a:r>
              <a:rPr lang="ru-RU" sz="1600" dirty="0" smtClean="0"/>
              <a:t>.</a:t>
            </a:r>
          </a:p>
          <a:p>
            <a:pPr fontAlgn="base">
              <a:buFontTx/>
              <a:buChar char="-"/>
            </a:pPr>
            <a:endParaRPr lang="ru-RU" sz="1600" dirty="0"/>
          </a:p>
          <a:p>
            <a:pPr fontAlgn="base">
              <a:buFontTx/>
              <a:buChar char="-"/>
            </a:pPr>
            <a:r>
              <a:rPr lang="ru-RU" sz="1600" dirty="0" smtClean="0"/>
              <a:t>Всеми силами отвлекайте ребенка от телевизора и компьютера, проводите все свободное время на свежем воздухе, купайтесь, катайтесь на велосипеде, самокате, роликах, играйте в футбол. </a:t>
            </a:r>
          </a:p>
          <a:p>
            <a:pPr fontAlgn="base">
              <a:buFontTx/>
              <a:buChar char="-"/>
            </a:pPr>
            <a:endParaRPr lang="ru-RU" sz="1600" dirty="0" smtClean="0"/>
          </a:p>
          <a:p>
            <a:pPr fontAlgn="base">
              <a:buFontTx/>
              <a:buChar char="-"/>
            </a:pPr>
            <a:r>
              <a:rPr lang="ru-RU" sz="1600" dirty="0" smtClean="0"/>
              <a:t>Лето – это укрепление здоровья ребенка и от того как он отдохнет во многом зависит его здоровье весь следующий учебный год.</a:t>
            </a:r>
          </a:p>
          <a:p>
            <a:pPr fontAlgn="base"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80926"/>
            <a:ext cx="46085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None/>
            </a:pPr>
            <a:endParaRPr lang="ru-RU" sz="1600" dirty="0" smtClean="0"/>
          </a:p>
          <a:p>
            <a:pPr fontAlgn="base">
              <a:buNone/>
            </a:pPr>
            <a:r>
              <a:rPr lang="ru-RU" sz="1600" dirty="0" smtClean="0"/>
              <a:t>-       Старайтесь соблюдать режим дня, иначе    очень трудно к нему возвращаться в сентябре. Не забывайте, что недосыпание развивает неврозы, возрастает утомление. Ребенок должен спать не менее 10 часов.</a:t>
            </a:r>
          </a:p>
          <a:p>
            <a:pPr fontAlgn="base">
              <a:buNone/>
            </a:pPr>
            <a:endParaRPr lang="ru-RU" sz="1600" dirty="0" smtClean="0"/>
          </a:p>
          <a:p>
            <a:pPr fontAlgn="base">
              <a:buFontTx/>
              <a:buChar char="-"/>
            </a:pPr>
            <a:r>
              <a:rPr lang="ru-RU" sz="1600" dirty="0" smtClean="0"/>
              <a:t>         Следите за питанием ребенка. Мороженое, газировка, не принесут здоровья вашему ребенку.</a:t>
            </a:r>
          </a:p>
          <a:p>
            <a:pPr fontAlgn="base">
              <a:buFontTx/>
              <a:buChar char="-"/>
            </a:pPr>
            <a:endParaRPr lang="ru-RU" sz="1600" dirty="0" smtClean="0"/>
          </a:p>
          <a:p>
            <a:pPr fontAlgn="base">
              <a:buNone/>
            </a:pPr>
            <a:r>
              <a:rPr lang="ru-RU" sz="1600" dirty="0" smtClean="0"/>
              <a:t>-        Выбирайте только те виды отдыха, которые устроят вас и вашего ребенка.</a:t>
            </a:r>
            <a:endParaRPr lang="ru-RU" sz="1600" dirty="0"/>
          </a:p>
        </p:txBody>
      </p:sp>
      <p:sp>
        <p:nvSpPr>
          <p:cNvPr id="15362" name="AutoShape 2" descr="Рисунки детский отдых (69 фото) скача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5364" name="AutoShape 4" descr="Рисунки детский отдых (69 фото) скача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5365" name="Picture 5" descr="C:\Users\1\Desktop\1641178174_6-papik-pro-p-risunki-detskii-otdikh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36912"/>
            <a:ext cx="4211960" cy="386916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Летом дети максимальное время должны проводить на воздухе. А родители обязаны помнить, что солнце хорошо, но в меру! Самая большая опасность – перегрев организма, солнечные ожоги, солнечный удар, поскольку маленький ребенок обладает менее совершенной терморегуляцией и кожа его очень нежна. Чем меньше возраст ребенка, тем он чувствительнее к действию жары и солнечных лучей. Загорать ребенку следует не под прямыми солнечными лучами, а в тени, лучше во время игр и в движении.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5904656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Прекрасное </a:t>
            </a:r>
            <a:r>
              <a:rPr lang="ru-RU" sz="1600" dirty="0"/>
              <a:t>закаливающее средство – купание. Место для купания должно быть неглубоким, ровным, с медленным течением.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Прежде </a:t>
            </a:r>
            <a:r>
              <a:rPr lang="ru-RU" sz="1600" dirty="0"/>
              <a:t>чем дать ребенку возможность самостоятельно войти в воду, необходимо убедиться в том, что в данном месте нет ям, глубокой тины, коряг, острых камней.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Не </a:t>
            </a:r>
            <a:r>
              <a:rPr lang="ru-RU" sz="1600" dirty="0"/>
              <a:t>допускайте переохлаждения ребенка при </a:t>
            </a:r>
            <a:r>
              <a:rPr lang="ru-RU" sz="1600" dirty="0" smtClean="0"/>
              <a:t>купании.</a:t>
            </a:r>
          </a:p>
          <a:p>
            <a:pPr>
              <a:buNone/>
            </a:pPr>
            <a:r>
              <a:rPr lang="ru-RU" sz="1600" dirty="0" smtClean="0"/>
              <a:t>В </a:t>
            </a:r>
            <a:r>
              <a:rPr lang="ru-RU" sz="1600" dirty="0"/>
              <a:t>воде вместе с ребенком обязательно должен находиться взрослый!!!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C:\Users\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44824"/>
            <a:ext cx="2317998" cy="2880320"/>
          </a:xfrm>
          <a:prstGeom prst="rect">
            <a:avLst/>
          </a:prstGeom>
          <a:noFill/>
        </p:spPr>
      </p:pic>
      <p:pic>
        <p:nvPicPr>
          <p:cNvPr id="16387" name="Picture 3" descr="C:\Users\1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77072"/>
            <a:ext cx="4536504" cy="2448272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000" i="1" dirty="0" smtClean="0"/>
              <a:t>Каждый </a:t>
            </a:r>
            <a:r>
              <a:rPr lang="ru-RU" sz="3000" i="1" dirty="0"/>
              <a:t>из нас должен понять, что дети, как губка, впитывают всё то, что мы им даём, и только от нас с вами зависит то, какими они вырастут, и какое будущее они смогут себе обеспечить. Если оставить их без внимания и заботы, позволить им расти только самостоятельно, никогда мы не сможем точно знать, какими они вырастут - положительными или отрицательными. Следовательно, помогая ребёнку и стимулируя его положительные стороны вы, в конечном итоге, поможете не только им, но и самим себе.</a:t>
            </a:r>
          </a:p>
        </p:txBody>
      </p:sp>
      <p:sp>
        <p:nvSpPr>
          <p:cNvPr id="17412" name="AutoShape 4" descr="Дети цветы жизни картинки для детей и взрослых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3" name="Picture 5" descr="C:\Users\1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301208"/>
            <a:ext cx="4392488" cy="131445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494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Консультация для родителей «Как организовать отдых с ребенком летом » </vt:lpstr>
      <vt:lpstr>Лето – особенный период в жизни ребенка, широко открывающий дверь в мир природы, дающий ребенку, при поддержке взрослых, уникальную возможность познания, новых открытий, созидания, общения. Лета, известного нам как время отпусков, ждут и дети, и взрослые. Взрослые имеют большой опыт летнего отдыха в городе и на даче, на берегу реки или моря. Маленькие дети, напротив, такого опыта не имеют и ждут повторения прошлого или новых идей от взрослых.</vt:lpstr>
      <vt:lpstr>Слайд 3</vt:lpstr>
      <vt:lpstr>Летом дети максимальное время должны проводить на воздухе. А родители обязаны помнить, что солнце хорошо, но в меру! Самая большая опасность – перегрев организма, солнечные ожоги, солнечный удар, поскольку маленький ребенок обладает менее совершенной терморегуляцией и кожа его очень нежна. Чем меньше возраст ребенка, тем он чувствительнее к действию жары и солнечных лучей. Загорать ребенку следует не под прямыми солнечными лучами, а в тени, лучше во время игр и в движении. 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1</dc:creator>
  <cp:lastModifiedBy>1</cp:lastModifiedBy>
  <cp:revision>20</cp:revision>
  <dcterms:created xsi:type="dcterms:W3CDTF">2023-05-22T21:56:48Z</dcterms:created>
  <dcterms:modified xsi:type="dcterms:W3CDTF">2023-05-23T00:28:04Z</dcterms:modified>
</cp:coreProperties>
</file>