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C02CE5DE-74B0-4391-9945-282386114ED3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F2817615-8826-4986-9217-8EADFAE582C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gif"/><Relationship Id="rId5" Type="http://schemas.microsoft.com/office/2007/relationships/hdphoto" Target="../media/hdphoto10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microsoft.com/office/2007/relationships/hdphoto" Target="../media/hdphoto11.wdp"/><Relationship Id="rId10" Type="http://schemas.openxmlformats.org/officeDocument/2006/relationships/image" Target="../media/image2.gif"/><Relationship Id="rId4" Type="http://schemas.openxmlformats.org/officeDocument/2006/relationships/image" Target="../media/image16.png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microsoft.com/office/2007/relationships/hdphoto" Target="../media/hdphoto1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7160"/>
            <a:ext cx="8384000" cy="4716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nstantia" panose="02030602050306030303" pitchFamily="18" charset="0"/>
              </a:rPr>
              <a:t>Этот День Победы!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2"/>
                </a:solidFill>
                <a:latin typeface="Constantia" panose="02030602050306030303" pitchFamily="18" charset="0"/>
              </a:rPr>
              <a:t>Мы помним!</a:t>
            </a:r>
          </a:p>
          <a:p>
            <a:r>
              <a:rPr lang="ru-RU" b="1" dirty="0">
                <a:solidFill>
                  <a:schemeClr val="accent2"/>
                </a:solidFill>
                <a:latin typeface="Constantia" panose="02030602050306030303" pitchFamily="18" charset="0"/>
              </a:rPr>
              <a:t>Мы гордимся!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2" y="-382047"/>
            <a:ext cx="5832912" cy="345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90000" dir="5400000" sy="-100000" algn="bl" rotWithShape="0"/>
          </a:effectLst>
        </p:spPr>
      </p:pic>
      <p:pic>
        <p:nvPicPr>
          <p:cNvPr id="5" name="салю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80312" y="486916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5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" b="100000" l="1909" r="98532">
                        <a14:foregroundMark x1="38179" y1="10088" x2="14244" y2="19589"/>
                        <a14:foregroundMark x1="13363" y1="20568" x2="9985" y2="32713"/>
                        <a14:foregroundMark x1="15712" y1="35945" x2="15712" y2="35945"/>
                        <a14:foregroundMark x1="11160" y1="33497" x2="3671" y2="50147"/>
                        <a14:foregroundMark x1="40969" y1="10480" x2="52717" y2="11949"/>
                        <a14:foregroundMark x1="49046" y1="7248" x2="74302" y2="8913"/>
                        <a14:foregroundMark x1="73568" y1="10872" x2="74302" y2="28501"/>
                        <a14:foregroundMark x1="74302" y1="28501" x2="83994" y2="33692"/>
                        <a14:foregroundMark x1="83554" y1="37414" x2="91483" y2="47894"/>
                        <a14:foregroundMark x1="92658" y1="60235" x2="96623" y2="70127"/>
                        <a14:foregroundMark x1="15712" y1="56317" x2="5727" y2="73164"/>
                        <a14:foregroundMark x1="12188" y1="88443" x2="38473" y2="95984"/>
                        <a14:foregroundMark x1="43025" y1="95103" x2="65786" y2="94319"/>
                        <a14:foregroundMark x1="66079" y1="86288" x2="54185" y2="55926"/>
                        <a14:foregroundMark x1="64170" y1="48678" x2="85756" y2="73359"/>
                        <a14:backgroundMark x1="35830" y1="7052" x2="35830" y2="7052"/>
                        <a14:backgroundMark x1="24229" y1="6660" x2="24229" y2="6660"/>
                        <a14:backgroundMark x1="14244" y1="12733" x2="14244" y2="12733"/>
                        <a14:backgroundMark x1="6314" y1="22037" x2="6314" y2="22037"/>
                        <a14:backgroundMark x1="5140" y1="31734" x2="5140" y2="31734"/>
                        <a14:backgroundMark x1="59765" y1="4212" x2="59765" y2="4212"/>
                        <a14:backgroundMark x1="78708" y1="6856" x2="78708" y2="6856"/>
                        <a14:backgroundMark x1="80323" y1="17532" x2="80323" y2="17532"/>
                        <a14:backgroundMark x1="22467" y1="12145" x2="22467" y2="12145"/>
                        <a14:backgroundMark x1="23935" y1="13320" x2="7048" y2="25857"/>
                        <a14:backgroundMark x1="4258" y1="27914" x2="5433" y2="37218"/>
                        <a14:backgroundMark x1="24523" y1="6072" x2="47577" y2="3036"/>
                        <a14:backgroundMark x1="70925" y1="4407" x2="83554" y2="6464"/>
                        <a14:backgroundMark x1="88840" y1="90304" x2="78708" y2="9618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81" y="587971"/>
            <a:ext cx="4574239" cy="6264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4" b="100000" l="0" r="99429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140968"/>
            <a:ext cx="2177194" cy="3384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522" y="4653136"/>
            <a:ext cx="8136904" cy="1600200"/>
          </a:xfrm>
        </p:spPr>
        <p:txBody>
          <a:bodyPr>
            <a:normAutofit/>
          </a:bodyPr>
          <a:lstStyle/>
          <a:p>
            <a:r>
              <a:rPr lang="ru-RU" b="1" spc="-150" dirty="0"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nstantia" panose="02030602050306030303" pitchFamily="18" charset="0"/>
              </a:rPr>
              <a:t>Дедушкины друзья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883715"/>
            <a:ext cx="3665984" cy="4399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Май…</a:t>
            </a:r>
            <a:r>
              <a:rPr lang="ru-RU" sz="2000" dirty="0">
                <a:solidFill>
                  <a:schemeClr val="accent1"/>
                </a:solidFill>
              </a:rPr>
              <a:t> Вовсю щебечут птицы,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И парад идёт в столице.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В орденах шагают деды.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Поздравляем с Днём Победы!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Приходят к дедушке друзья,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Приходят в День Победы</a:t>
            </a:r>
            <a:r>
              <a:rPr lang="ru-RU" sz="2000" dirty="0">
                <a:solidFill>
                  <a:schemeClr val="accent1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Люблю подолгу слушать я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Их песни и беседы.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Горят на солнце золотом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Награды боевые,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И входят в дом,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В наш мирный дом,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1"/>
                </a:solidFill>
              </a:rPr>
              <a:t>Дороги фронтовые.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8024" y="836712"/>
            <a:ext cx="35283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Я молча рядышком сижу,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Но кажется порою,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Что это я в прицел гляжу,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Что я готовлюсь к бою.</a:t>
            </a:r>
          </a:p>
          <a:p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Приходят к дедушке друзья</a:t>
            </a:r>
          </a:p>
          <a:p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Отпраздновать Победу.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Всё меньше их,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Но верю я: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Они опять приедут.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40433"/>
            <a:ext cx="5252669" cy="2952000"/>
          </a:xfrm>
          <a:prstGeom prst="rect">
            <a:avLst/>
          </a:prstGeom>
        </p:spPr>
      </p:pic>
      <p:sp>
        <p:nvSpPr>
          <p:cNvPr id="8" name="Стрелка вправо 7">
            <a:hlinkClick r:id="rId7" action="ppaction://hlinksldjump"/>
          </p:cNvPr>
          <p:cNvSpPr/>
          <p:nvPr/>
        </p:nvSpPr>
        <p:spPr>
          <a:xfrm>
            <a:off x="5724128" y="6344968"/>
            <a:ext cx="720000" cy="360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405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6" b="90137" l="0" r="99705">
                        <a14:foregroundMark x1="46677" y1="16797" x2="36484" y2="23438"/>
                        <a14:foregroundMark x1="34712" y1="26465" x2="30724" y2="37402"/>
                        <a14:foregroundMark x1="28360" y1="40430" x2="15510" y2="48242"/>
                        <a14:foregroundMark x1="12999" y1="50879" x2="148" y2="61230"/>
                        <a14:foregroundMark x1="46972" y1="16113" x2="68095" y2="14551"/>
                        <a14:foregroundMark x1="69572" y1="14746" x2="85081" y2="20801"/>
                        <a14:foregroundMark x1="88183" y1="22266" x2="89956" y2="35156"/>
                        <a14:foregroundMark x1="89365" y1="38770" x2="85081" y2="48438"/>
                        <a14:foregroundMark x1="84195" y1="50684" x2="86115" y2="51953"/>
                        <a14:foregroundMark x1="86115" y1="51953" x2="93944" y2="64844"/>
                        <a14:foregroundMark x1="53323" y1="58594" x2="31315" y2="78809"/>
                        <a14:foregroundMark x1="53028" y1="23828" x2="62777" y2="50879"/>
                        <a14:foregroundMark x1="53619" y1="22656" x2="80502" y2="25098"/>
                        <a14:foregroundMark x1="81832" y1="30957" x2="42984" y2="38965"/>
                        <a14:foregroundMark x1="46972" y1="40625" x2="77548" y2="52539"/>
                        <a14:foregroundMark x1="81241" y1="57813" x2="29838" y2="62402"/>
                        <a14:foregroundMark x1="29247" y1="70898" x2="80207" y2="85840"/>
                        <a14:foregroundMark x1="93058" y1="71289" x2="10340" y2="87109"/>
                        <a14:foregroundMark x1="12408" y1="87109" x2="87592" y2="88086"/>
                        <a14:foregroundMark x1="10044" y1="65039" x2="10044" y2="65039"/>
                        <a14:foregroundMark x1="95569" y1="68848" x2="95569" y2="68848"/>
                        <a14:foregroundMark x1="93648" y1="67090" x2="93648" y2="67090"/>
                        <a14:foregroundMark x1="96750" y1="73730" x2="96750" y2="73730"/>
                        <a14:backgroundMark x1="4431" y1="4492" x2="25849" y2="29102"/>
                        <a14:backgroundMark x1="23043" y1="31348" x2="4727" y2="48730"/>
                        <a14:backgroundMark x1="43870" y1="8887" x2="84490" y2="11133"/>
                        <a14:backgroundMark x1="84490" y1="12305" x2="95273" y2="26465"/>
                        <a14:backgroundMark x1="94239" y1="31543" x2="92171" y2="43066"/>
                        <a14:backgroundMark x1="92171" y1="48730" x2="94978" y2="58008"/>
                        <a14:backgroundMark x1="93648" y1="59961" x2="96750" y2="67480"/>
                        <a14:backgroundMark x1="6647" y1="49316" x2="3545" y2="6884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819472"/>
            <a:ext cx="4534049" cy="685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3068960"/>
            <a:ext cx="4026024" cy="3096344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Бабушка надела ордена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И сейчас красивая такая!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День Победы празднует она,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О войне великой вспоминая…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Грустное у бабушки лицо.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На столе солдатский треугольник</a:t>
            </a:r>
            <a:r>
              <a:rPr lang="ru-RU" sz="2000" b="1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5559" y="3356992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/>
                </a:solidFill>
              </a:rPr>
              <a:t>Дедушкино с фронта письмецо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Ей читать и нынче очень больно.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Смотрим мы на дедушкин портрет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И разводим ручками с братишкой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- Ну какой, какой же это дед?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Он же ведь совсем ещё мальчишка!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776" y="5445224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800" b="1" dirty="0"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anose="02030602050306030303" pitchFamily="18" charset="0"/>
              </a:rPr>
              <a:t>Дедушкин портрет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30" y="908720"/>
            <a:ext cx="3005917" cy="26640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175">
            <a:off x="-1298712" y="287682"/>
            <a:ext cx="5980784" cy="336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7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1" b="100000" l="843" r="98034">
                        <a14:foregroundMark x1="41573" y1="9082" x2="29354" y2="21973"/>
                        <a14:foregroundMark x1="65169" y1="20801" x2="97612" y2="25098"/>
                        <a14:foregroundMark x1="52388" y1="20801" x2="47331" y2="30664"/>
                        <a14:foregroundMark x1="24438" y1="38770" x2="11657" y2="42188"/>
                        <a14:foregroundMark x1="55197" y1="65820" x2="61376" y2="78027"/>
                        <a14:foregroundMark x1="33427" y1="22266" x2="31180" y2="32520"/>
                        <a14:foregroundMark x1="86938" y1="63477" x2="85112" y2="79590"/>
                        <a14:foregroundMark x1="45365" y1="6055" x2="62781" y2="10352"/>
                        <a14:backgroundMark x1="55197" y1="3027" x2="80197" y2="9473"/>
                        <a14:backgroundMark x1="94101" y1="71875" x2="97051" y2="85840"/>
                        <a14:backgroundMark x1="94101" y1="27832" x2="92416" y2="58398"/>
                        <a14:backgroundMark x1="2107" y1="30664" x2="6742" y2="49219"/>
                        <a14:backgroundMark x1="3511" y1="64355" x2="4073" y2="75684"/>
                        <a14:backgroundMark x1="4635" y1="87207" x2="7865" y2="9570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547" y="-17543"/>
            <a:ext cx="4768453" cy="685800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680269"/>
            <a:ext cx="6781800" cy="1600200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nstantia" panose="02030602050306030303" pitchFamily="18" charset="0"/>
              </a:rPr>
              <a:t>Нет войны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19" y="435255"/>
            <a:ext cx="3240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Спать легли однажды дети –</a:t>
            </a:r>
          </a:p>
          <a:p>
            <a:r>
              <a:rPr lang="ru-RU" dirty="0">
                <a:solidFill>
                  <a:schemeClr val="accent1"/>
                </a:solidFill>
              </a:rPr>
              <a:t>Окна все затемнены.</a:t>
            </a:r>
          </a:p>
          <a:p>
            <a:r>
              <a:rPr lang="ru-RU" dirty="0">
                <a:solidFill>
                  <a:schemeClr val="accent1"/>
                </a:solidFill>
              </a:rPr>
              <a:t>А проснулись на рассвете –</a:t>
            </a:r>
          </a:p>
          <a:p>
            <a:r>
              <a:rPr lang="ru-RU" dirty="0">
                <a:solidFill>
                  <a:schemeClr val="accent1"/>
                </a:solidFill>
              </a:rPr>
              <a:t>В окнах свет – и нет войны!</a:t>
            </a:r>
          </a:p>
          <a:p>
            <a:r>
              <a:rPr lang="ru-RU" dirty="0">
                <a:solidFill>
                  <a:schemeClr val="accent1"/>
                </a:solidFill>
              </a:rPr>
              <a:t>Можно больше не прощаться</a:t>
            </a:r>
          </a:p>
          <a:p>
            <a:r>
              <a:rPr lang="ru-RU" dirty="0">
                <a:solidFill>
                  <a:schemeClr val="accent1"/>
                </a:solidFill>
              </a:rPr>
              <a:t>И на фронт не провожать –</a:t>
            </a:r>
          </a:p>
          <a:p>
            <a:r>
              <a:rPr lang="ru-RU" dirty="0">
                <a:solidFill>
                  <a:schemeClr val="accent1"/>
                </a:solidFill>
              </a:rPr>
              <a:t>Будут с фронта возвращаться,</a:t>
            </a:r>
          </a:p>
          <a:p>
            <a:r>
              <a:rPr lang="ru-RU" dirty="0">
                <a:solidFill>
                  <a:schemeClr val="accent1"/>
                </a:solidFill>
              </a:rPr>
              <a:t>Мы героев будем ждать.</a:t>
            </a:r>
          </a:p>
          <a:p>
            <a:r>
              <a:rPr lang="ru-RU" dirty="0">
                <a:solidFill>
                  <a:schemeClr val="accent1"/>
                </a:solidFill>
              </a:rPr>
              <a:t>Зарастут травой траншеи</a:t>
            </a:r>
          </a:p>
          <a:p>
            <a:r>
              <a:rPr lang="ru-RU" dirty="0">
                <a:solidFill>
                  <a:schemeClr val="accent1"/>
                </a:solidFill>
              </a:rPr>
              <a:t>На местах былых боёв.</a:t>
            </a:r>
          </a:p>
          <a:p>
            <a:r>
              <a:rPr lang="ru-RU" dirty="0">
                <a:solidFill>
                  <a:schemeClr val="accent1"/>
                </a:solidFill>
              </a:rPr>
              <a:t>С каждым годом хорошея,</a:t>
            </a:r>
          </a:p>
          <a:p>
            <a:r>
              <a:rPr lang="ru-RU" dirty="0">
                <a:solidFill>
                  <a:schemeClr val="accent1"/>
                </a:solidFill>
              </a:rPr>
              <a:t>Встанут сотни городов.</a:t>
            </a:r>
          </a:p>
          <a:p>
            <a:r>
              <a:rPr lang="ru-RU" dirty="0">
                <a:solidFill>
                  <a:schemeClr val="accent1"/>
                </a:solidFill>
              </a:rPr>
              <a:t>И в хорошие минуты</a:t>
            </a:r>
          </a:p>
          <a:p>
            <a:r>
              <a:rPr lang="ru-RU" dirty="0">
                <a:solidFill>
                  <a:schemeClr val="accent1"/>
                </a:solidFill>
              </a:rPr>
              <a:t>Вспомнишь ты и вспомню я,</a:t>
            </a:r>
          </a:p>
          <a:p>
            <a:r>
              <a:rPr lang="ru-RU" dirty="0">
                <a:solidFill>
                  <a:schemeClr val="accent1"/>
                </a:solidFill>
              </a:rPr>
              <a:t>Как от вражьих полчищ лютых</a:t>
            </a:r>
          </a:p>
          <a:p>
            <a:r>
              <a:rPr lang="ru-RU" dirty="0">
                <a:solidFill>
                  <a:schemeClr val="accent1"/>
                </a:solidFill>
              </a:rPr>
              <a:t>Очищали мы края.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5238" y="404664"/>
            <a:ext cx="41044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Вспомним всё: как мы дружили,</a:t>
            </a:r>
          </a:p>
          <a:p>
            <a:r>
              <a:rPr lang="ru-RU" dirty="0">
                <a:solidFill>
                  <a:schemeClr val="accent1"/>
                </a:solidFill>
              </a:rPr>
              <a:t>Как пожары мы тушили,</a:t>
            </a:r>
          </a:p>
          <a:p>
            <a:r>
              <a:rPr lang="ru-RU" dirty="0">
                <a:solidFill>
                  <a:schemeClr val="accent1"/>
                </a:solidFill>
              </a:rPr>
              <a:t>Как у нашего крыльца</a:t>
            </a:r>
          </a:p>
          <a:p>
            <a:r>
              <a:rPr lang="ru-RU" dirty="0">
                <a:solidFill>
                  <a:schemeClr val="accent1"/>
                </a:solidFill>
              </a:rPr>
              <a:t>Молоком парным поили</a:t>
            </a:r>
          </a:p>
          <a:p>
            <a:r>
              <a:rPr lang="ru-RU" dirty="0">
                <a:solidFill>
                  <a:schemeClr val="accent1"/>
                </a:solidFill>
              </a:rPr>
              <a:t>Поседевшего от пыли,</a:t>
            </a:r>
          </a:p>
          <a:p>
            <a:r>
              <a:rPr lang="ru-RU" dirty="0">
                <a:solidFill>
                  <a:schemeClr val="accent1"/>
                </a:solidFill>
              </a:rPr>
              <a:t>Утомлённого бойца.</a:t>
            </a:r>
          </a:p>
          <a:p>
            <a:r>
              <a:rPr lang="ru-RU" dirty="0">
                <a:solidFill>
                  <a:schemeClr val="accent1"/>
                </a:solidFill>
              </a:rPr>
              <a:t>Не забудем тех героев,</a:t>
            </a:r>
          </a:p>
          <a:p>
            <a:r>
              <a:rPr lang="ru-RU" dirty="0">
                <a:solidFill>
                  <a:schemeClr val="accent1"/>
                </a:solidFill>
              </a:rPr>
              <a:t>Что лежат в земле сырой,</a:t>
            </a:r>
          </a:p>
          <a:p>
            <a:r>
              <a:rPr lang="ru-RU" dirty="0">
                <a:solidFill>
                  <a:schemeClr val="accent1"/>
                </a:solidFill>
              </a:rPr>
              <a:t>Жизнь отдав на поле боя</a:t>
            </a:r>
          </a:p>
          <a:p>
            <a:r>
              <a:rPr lang="ru-RU" dirty="0">
                <a:solidFill>
                  <a:schemeClr val="accent1"/>
                </a:solidFill>
              </a:rPr>
              <a:t>За народ, за нас с тобой…</a:t>
            </a:r>
          </a:p>
          <a:p>
            <a:r>
              <a:rPr lang="ru-RU" dirty="0">
                <a:solidFill>
                  <a:schemeClr val="accent1"/>
                </a:solidFill>
              </a:rPr>
              <a:t>Слава нашим генералам,</a:t>
            </a:r>
          </a:p>
          <a:p>
            <a:r>
              <a:rPr lang="ru-RU" dirty="0">
                <a:solidFill>
                  <a:schemeClr val="accent1"/>
                </a:solidFill>
              </a:rPr>
              <a:t>Слава нашим адмиралам</a:t>
            </a:r>
          </a:p>
          <a:p>
            <a:r>
              <a:rPr lang="ru-RU" dirty="0">
                <a:solidFill>
                  <a:schemeClr val="accent1"/>
                </a:solidFill>
              </a:rPr>
              <a:t>И солдатам рядовым –</a:t>
            </a:r>
          </a:p>
          <a:p>
            <a:r>
              <a:rPr lang="ru-RU" dirty="0">
                <a:solidFill>
                  <a:schemeClr val="accent1"/>
                </a:solidFill>
              </a:rPr>
              <a:t>Пешим, плавающим, конным,</a:t>
            </a:r>
          </a:p>
          <a:p>
            <a:r>
              <a:rPr lang="ru-RU" dirty="0">
                <a:solidFill>
                  <a:schemeClr val="accent1"/>
                </a:solidFill>
              </a:rPr>
              <a:t>Утомлённым, закалённым!</a:t>
            </a:r>
          </a:p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 павшим и живым –</a:t>
            </a:r>
          </a:p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души спасибо им!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175" y="5003721"/>
            <a:ext cx="4583825" cy="100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16832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8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8136" y1="64844" x2="48136" y2="64844"/>
                        <a14:foregroundMark x1="60636" y1="45410" x2="64254" y2="61621"/>
                        <a14:foregroundMark x1="67215" y1="48242" x2="74232" y2="70703"/>
                        <a14:foregroundMark x1="44518" y1="70703" x2="65899" y2="75781"/>
                        <a14:foregroundMark x1="68640" y1="79199" x2="68421" y2="88672"/>
                        <a14:foregroundMark x1="47697" y1="26660" x2="48465" y2="37402"/>
                        <a14:foregroundMark x1="37719" y1="49316" x2="39803" y2="5332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891480"/>
            <a:ext cx="6107906" cy="68580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905">
            <a:off x="114760" y="564868"/>
            <a:ext cx="5252669" cy="295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543800" cy="1676400"/>
          </a:xfrm>
        </p:spPr>
        <p:txBody>
          <a:bodyPr>
            <a:normAutofit/>
          </a:bodyPr>
          <a:lstStyle/>
          <a:p>
            <a:pPr algn="r"/>
            <a:r>
              <a:rPr lang="ru-RU" sz="66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onstantia" panose="02030602050306030303" pitchFamily="18" charset="0"/>
              </a:rPr>
              <a:t>Вечный огонь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3086840"/>
            <a:ext cx="3672408" cy="3366496"/>
          </a:xfrm>
        </p:spPr>
        <p:txBody>
          <a:bodyPr>
            <a:noAutofit/>
          </a:bodyPr>
          <a:lstStyle/>
          <a:p>
            <a:pPr algn="ctr"/>
            <a:r>
              <a:rPr lang="ru-RU" sz="1200" dirty="0">
                <a:solidFill>
                  <a:schemeClr val="accent1"/>
                </a:solidFill>
              </a:rPr>
              <a:t>Над могилой, в тихом парке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Расцвели тюльпаны ярко.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Вечно тут огонь горит,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Тут солдат советский спит.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Мы склонились низко-низко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У подножья обелиска,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Наш венок расцвёл на нём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Жарким, пламенным огнём.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Мир солдаты защищали,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Жизнь за нас они отдали.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Сохраним в сердцах своих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Память светлую о них!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Как продолжение жизни солдат</a:t>
            </a:r>
          </a:p>
          <a:p>
            <a:pPr algn="ctr"/>
            <a:r>
              <a:rPr lang="ru-RU" sz="1200" dirty="0">
                <a:solidFill>
                  <a:schemeClr val="accent1"/>
                </a:solidFill>
              </a:rPr>
              <a:t>Под звёздами мирной державы</a:t>
            </a:r>
          </a:p>
          <a:p>
            <a:pPr algn="ctr"/>
            <a:r>
              <a:rPr lang="ru-RU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Цветы на ратных могилах горят</a:t>
            </a:r>
          </a:p>
          <a:p>
            <a:pPr algn="ctr"/>
            <a:r>
              <a:rPr lang="ru-RU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Венками немеркнущей славы.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29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1" y="1790520"/>
            <a:ext cx="1558197" cy="417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873437"/>
            <a:ext cx="4120245" cy="2304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3183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150394"/>
            <a:ext cx="5745139" cy="3276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6" b="99805" l="759" r="100000">
                        <a14:foregroundMark x1="3187" y1="30469" x2="12898" y2="6641"/>
                        <a14:foregroundMark x1="16995" y1="7520" x2="48103" y2="9863"/>
                        <a14:foregroundMark x1="57208" y1="10938" x2="88923" y2="10938"/>
                        <a14:foregroundMark x1="89833" y1="18555" x2="57815" y2="50488"/>
                        <a14:foregroundMark x1="94234" y1="47656" x2="68134" y2="90332"/>
                        <a14:backgroundMark x1="6373" y1="10059" x2="2883" y2="18750"/>
                        <a14:backgroundMark x1="8953" y1="8496" x2="28983" y2="3613"/>
                        <a14:backgroundMark x1="31108" y1="3809" x2="70713" y2="6445"/>
                        <a14:backgroundMark x1="82094" y1="5664" x2="93020" y2="6641"/>
                        <a14:backgroundMark x1="96510" y1="91504" x2="88923" y2="97363"/>
                        <a14:backgroundMark x1="4552" y1="94141" x2="38088" y2="95801"/>
                        <a14:backgroundMark x1="47193" y1="97754" x2="63126" y2="992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" y="0"/>
            <a:ext cx="4860032" cy="62610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600" dirty="0"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Constantia" panose="02030602050306030303" pitchFamily="18" charset="0"/>
              </a:rPr>
              <a:t>День Победы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51512" y="1484784"/>
            <a:ext cx="43924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Победы 9 Мая –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Праздник мира в стране и весны.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В этот день мы солдат вспоминаем,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Не вернувшихся в семьи с войны.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В этот праздник мы чествуем дедов,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Защитивших родную страну,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Подарившим народам </a:t>
            </a: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Победу</a:t>
            </a:r>
          </a:p>
          <a:p>
            <a:r>
              <a:rPr lang="ru-RU" sz="2000" dirty="0">
                <a:solidFill>
                  <a:schemeClr val="accent1"/>
                </a:solidFill>
              </a:rPr>
              <a:t>И вернувшим нам мир и весну!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854">
            <a:off x="3969108" y="2085714"/>
            <a:ext cx="5957296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5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77" y="-11716"/>
            <a:ext cx="3096000" cy="309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14" b="93156" l="1653" r="99174">
                        <a14:foregroundMark x1="34711" y1="14068" x2="11019" y2="35361"/>
                        <a14:foregroundMark x1="38292" y1="12357" x2="67493" y2="16350"/>
                        <a14:foregroundMark x1="76033" y1="19392" x2="86501" y2="34030"/>
                        <a14:backgroundMark x1="6336" y1="16730" x2="551" y2="22814"/>
                        <a14:backgroundMark x1="97521" y1="86122" x2="93113" y2="92966"/>
                        <a14:backgroundMark x1="90634" y1="18631" x2="95041" y2="2946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4826124" cy="66802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741368"/>
            <a:ext cx="6784848" cy="1600200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  <a:t>В честь нашей Отчизны,</a:t>
            </a:r>
            <a:br>
              <a:rPr lang="ru-RU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</a:br>
            <a:r>
              <a:rPr lang="ru-RU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onstantia" panose="02030602050306030303" pitchFamily="18" charset="0"/>
              </a:rPr>
              <a:t>В честь наших солдат!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-108520" y="1044684"/>
            <a:ext cx="7391400" cy="39600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>
                <a:solidFill>
                  <a:schemeClr val="accent1"/>
                </a:solidFill>
              </a:rPr>
              <a:t>Красоту, что дарит нам природа,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Отстояли солдаты в огне,</a:t>
            </a:r>
          </a:p>
          <a:p>
            <a:pPr algn="r"/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Майский день сорок пятого года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Стал последнею точкой в войне.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За всё, что есть сейчас у нас,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За каждый наш счастливый час,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За то, что солнце светит нам,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Спасибо доблестным солдатам –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Нашим дедам и отцам.</a:t>
            </a:r>
          </a:p>
          <a:p>
            <a:pPr algn="r"/>
            <a:r>
              <a:rPr lang="ru-RU" dirty="0">
                <a:solidFill>
                  <a:schemeClr val="accent1"/>
                </a:solidFill>
              </a:rPr>
              <a:t>Недаром сегодня салюты звучат</a:t>
            </a:r>
          </a:p>
          <a:p>
            <a:pPr algn="r"/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честь нашей Отчизны,</a:t>
            </a:r>
          </a:p>
          <a:p>
            <a:pPr algn="r"/>
            <a:r>
              <a:rPr lang="ru-RU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честь наших солдат!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9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54" y="3011752"/>
            <a:ext cx="2013846" cy="367200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923" y="2489752"/>
            <a:ext cx="8384000" cy="471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11663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Салют ПОБЕДЕ!</a:t>
            </a:r>
          </a:p>
        </p:txBody>
      </p:sp>
      <p:pic>
        <p:nvPicPr>
          <p:cNvPr id="10" name="салю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83180" y="463881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56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75" y="2290828"/>
            <a:ext cx="7560840" cy="417646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692696"/>
            <a:ext cx="7272808" cy="1524000"/>
          </a:xfrm>
        </p:spPr>
        <p:txBody>
          <a:bodyPr>
            <a:prstTxWarp prst="textInflateBottom">
              <a:avLst/>
            </a:prstTxWarp>
          </a:bodyPr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55000" endA="50" endPos="85000" dir="5400000" sy="-100000" algn="bl" rotWithShape="0"/>
                </a:effectLst>
              </a:rPr>
              <a:t>Песни  победы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7719" y="4221088"/>
            <a:ext cx="7560840" cy="609600"/>
          </a:xfrm>
        </p:spPr>
        <p:txBody>
          <a:bodyPr/>
          <a:lstStyle/>
          <a:p>
            <a:r>
              <a:rPr lang="ru-RU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Победа!</a:t>
            </a:r>
          </a:p>
          <a:p>
            <a:endParaRPr lang="ru-RU" dirty="0"/>
          </a:p>
        </p:txBody>
      </p:sp>
      <p:pic>
        <p:nvPicPr>
          <p:cNvPr id="5" name="Победа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969" y="4221088"/>
            <a:ext cx="648000" cy="6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719" y="5373216"/>
            <a:ext cx="770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Прадедушка   </a:t>
            </a:r>
          </a:p>
        </p:txBody>
      </p:sp>
      <p:pic>
        <p:nvPicPr>
          <p:cNvPr id="7" name="Прадедушка...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969" y="5310223"/>
            <a:ext cx="648000" cy="648000"/>
          </a:xfrm>
          <a:prstGeom prst="rect">
            <a:avLst/>
          </a:prstGeom>
        </p:spPr>
      </p:pic>
      <p:sp>
        <p:nvSpPr>
          <p:cNvPr id="8" name="Стрелка влево 7">
            <a:hlinkClick r:id="rId9" action="ppaction://hlinksldjump"/>
          </p:cNvPr>
          <p:cNvSpPr/>
          <p:nvPr/>
        </p:nvSpPr>
        <p:spPr>
          <a:xfrm>
            <a:off x="1691680" y="6237312"/>
            <a:ext cx="648000" cy="360040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0836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6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196</TotalTime>
  <Words>561</Words>
  <Application>Microsoft Office PowerPoint</Application>
  <PresentationFormat>Экран (4:3)</PresentationFormat>
  <Paragraphs>116</Paragraphs>
  <Slides>8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Constantia</vt:lpstr>
      <vt:lpstr>Impact</vt:lpstr>
      <vt:lpstr>Times New Roman</vt:lpstr>
      <vt:lpstr>NewsPrint</vt:lpstr>
      <vt:lpstr>Этот День Победы!</vt:lpstr>
      <vt:lpstr>Дедушкины друзья</vt:lpstr>
      <vt:lpstr>Презентация PowerPoint</vt:lpstr>
      <vt:lpstr>Нет войны</vt:lpstr>
      <vt:lpstr>Вечный огонь</vt:lpstr>
      <vt:lpstr>День Победы</vt:lpstr>
      <vt:lpstr>В честь нашей Отчизны, В честь наших солдат!   </vt:lpstr>
      <vt:lpstr>Песни  победы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Этот День Победы!</dc:title>
  <dc:creator>Воспитатель ДОУ: Садовская Е.Е.</dc:creator>
  <cp:keywords>«Этот День Победы!»</cp:keywords>
  <cp:lastModifiedBy>user</cp:lastModifiedBy>
  <cp:revision>25</cp:revision>
  <dcterms:created xsi:type="dcterms:W3CDTF">2019-05-08T04:42:45Z</dcterms:created>
  <dcterms:modified xsi:type="dcterms:W3CDTF">2023-05-02T01:30:53Z</dcterms:modified>
  <cp:category>Дошкольники</cp:category>
  <cp:contentStatus>«Этот День Победы!»</cp:contentStatus>
</cp:coreProperties>
</file>