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7"/>
  </p:notes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704" autoAdjust="0"/>
  </p:normalViewPr>
  <p:slideViewPr>
    <p:cSldViewPr>
      <p:cViewPr varScale="1">
        <p:scale>
          <a:sx n="106" d="100"/>
          <a:sy n="106" d="100"/>
        </p:scale>
        <p:origin x="-102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F97678DB-3F8D-4CD0-BA77-3656CB4B8304}" type="datetimeFigureOut">
              <a:rPr lang="en-US" smtClean="0"/>
              <a:pPr/>
              <a:t>1/26/2023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55A5A28D-BDB6-46FF-A1EF-D3D59E3A7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5147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A28D-BDB6-46FF-A1EF-D3D59E3A726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2238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Вставьте карту своей страны.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A28D-BDB6-46FF-A1EF-D3D59E3A726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6979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Вставьте картинку, на которой отображается одна из географических особенностей вашей страны.</a:t>
            </a:r>
            <a:endParaRPr lang="ru-RU" noProof="0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A28D-BDB6-46FF-A1EF-D3D59E3A726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2083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Вставьте картинку, иллюстрирующую время года в вашей стране.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A28D-BDB6-46FF-A1EF-D3D59E3A726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6244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166" y="3357562"/>
            <a:ext cx="5572164" cy="1143008"/>
          </a:xfrm>
          <a:custGeom>
            <a:avLst/>
            <a:gdLst>
              <a:gd name="connsiteX0" fmla="*/ 0 w 5572164"/>
              <a:gd name="connsiteY0" fmla="*/ 0 h 1143008"/>
              <a:gd name="connsiteX1" fmla="*/ 5572164 w 5572164"/>
              <a:gd name="connsiteY1" fmla="*/ 0 h 1143008"/>
              <a:gd name="connsiteX2" fmla="*/ 5572164 w 5572164"/>
              <a:gd name="connsiteY2" fmla="*/ 1143008 h 1143008"/>
              <a:gd name="connsiteX3" fmla="*/ 0 w 5572164"/>
              <a:gd name="connsiteY3" fmla="*/ 1143008 h 1143008"/>
              <a:gd name="connsiteX4" fmla="*/ 0 w 5572164"/>
              <a:gd name="connsiteY4" fmla="*/ 0 h 1143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72164" h="1143008">
                <a:moveTo>
                  <a:pt x="0" y="0"/>
                </a:moveTo>
                <a:lnTo>
                  <a:pt x="5572164" y="0"/>
                </a:lnTo>
                <a:lnTo>
                  <a:pt x="5572164" y="1143008"/>
                </a:lnTo>
                <a:lnTo>
                  <a:pt x="0" y="1143008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txBody>
          <a:bodyPr/>
          <a:lstStyle>
            <a:lvl1pPr algn="ctr">
              <a:defRPr sz="3600" cap="all" baseline="0">
                <a:effectLst>
                  <a:outerShdw blurRad="254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6000768"/>
            <a:ext cx="7772400" cy="642942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000066"/>
                </a:solidFill>
                <a:effectLst/>
                <a:latin typeface="Segoe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1318-6ABD-4BDD-BBB0-D5B124F36B42}" type="datetimeFigureOut">
              <a:rPr lang="en-US" smtClean="0"/>
              <a:pPr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505200"/>
            <a:ext cx="7772400" cy="1362075"/>
          </a:xfrm>
        </p:spPr>
        <p:txBody>
          <a:bodyPr anchor="b" anchorCtr="0"/>
          <a:lstStyle>
            <a:lvl1pPr algn="l">
              <a:defRPr sz="3600" b="0" cap="all" baseline="0">
                <a:effectLst>
                  <a:outerShdw blurRad="254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876801"/>
            <a:ext cx="7772400" cy="1042987"/>
          </a:xfrm>
        </p:spPr>
        <p:txBody>
          <a:bodyPr anchor="t" anchorCtr="0"/>
          <a:lstStyle>
            <a:lvl1pPr marL="0" indent="0">
              <a:buNone/>
              <a:defRPr sz="1600">
                <a:solidFill>
                  <a:schemeClr val="accent6">
                    <a:shade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1318-6ABD-4BDD-BBB0-D5B124F36B42}" type="datetimeFigureOut">
              <a:rPr lang="en-US" smtClean="0"/>
              <a:pPr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1318-6ABD-4BDD-BBB0-D5B124F36B42}" type="datetimeFigureOut">
              <a:rPr lang="en-US" smtClean="0"/>
              <a:pPr/>
              <a:t>1/26/2023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1318-6ABD-4BDD-BBB0-D5B124F36B42}" type="datetimeFigureOut">
              <a:rPr lang="en-US" smtClean="0"/>
              <a:pPr/>
              <a:t>1/26/2023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1318-6ABD-4BDD-BBB0-D5B124F36B42}" type="datetimeFigureOut">
              <a:rPr lang="en-US" smtClean="0"/>
              <a:pPr/>
              <a:t>1/26/2023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1318-6ABD-4BDD-BBB0-D5B124F36B42}" type="datetimeFigureOut">
              <a:rPr lang="en-US" smtClean="0"/>
              <a:pPr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1318-6ABD-4BDD-BBB0-D5B124F36B42}" type="datetimeFigureOut">
              <a:rPr lang="en-US" smtClean="0"/>
              <a:pPr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7543824" cy="844533"/>
          </a:xfrm>
          <a:prstGeom prst="rect">
            <a:avLst/>
          </a:prstGeom>
        </p:spPr>
        <p:txBody>
          <a:bodyPr vert="horz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14476"/>
            <a:ext cx="8229600" cy="4611688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92636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22B01318-6ABD-4BDD-BBB0-D5B124F36B42}" type="datetimeFigureOut">
              <a:rPr lang="en-US" smtClean="0">
                <a:solidFill>
                  <a:schemeClr val="bg1"/>
                </a:solidFill>
              </a:rPr>
              <a:pPr/>
              <a:t>1/26/2023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92636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92636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2D56ECA-4C16-4208-B374-27591EF545A3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rtl="0" eaLnBrk="1" latinLnBrk="0" hangingPunct="1">
        <a:spcBef>
          <a:spcPct val="0"/>
        </a:spcBef>
        <a:buNone/>
        <a:defRPr sz="3600" kern="1200" cap="none" baseline="0">
          <a:solidFill>
            <a:srgbClr val="FF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Segoe Semibold" pitchFamily="34" charset="0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sz="2800" kern="1200">
          <a:solidFill>
            <a:srgbClr val="000066"/>
          </a:solidFill>
          <a:latin typeface="Segoe" pitchFamily="34" charset="0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400" kern="1200">
          <a:solidFill>
            <a:srgbClr val="000066"/>
          </a:solidFill>
          <a:latin typeface="Segoe" pitchFamily="34" charset="0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0066"/>
          </a:solidFill>
          <a:latin typeface="Segoe" pitchFamily="34" charset="0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1800" kern="1200">
          <a:solidFill>
            <a:srgbClr val="000066"/>
          </a:solidFill>
          <a:latin typeface="Segoe" pitchFamily="34" charset="0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1800" kern="1200">
          <a:solidFill>
            <a:srgbClr val="000066"/>
          </a:solidFill>
          <a:latin typeface="Segoe" pitchFamily="34" charset="0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785918" y="836712"/>
            <a:ext cx="5810418" cy="324036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23 </a:t>
            </a:r>
            <a:r>
              <a:rPr lang="ru-RU" sz="4400" dirty="0" smtClean="0"/>
              <a:t>февраля-     день защитника отечества</a:t>
            </a:r>
            <a:endParaRPr lang="en-US" sz="4400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Консультация для родителей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это за праздник и как его отмечают сегодня?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232728" y="1074992"/>
            <a:ext cx="4392488" cy="2498024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феврале праздник у военных.10 февраля 1995 Государственная Дума России приняла федеральный закон «О днях воинской славе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России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котором этот день назвал так: «23 февраля- День победы Красной Армии над кайзеровскими войсками Германий в 1918г.-День защитника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Отечества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Сегодня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большинство граждан России склоны рассматривать День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защитника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Отечества не столько, как годовщину великой победы или День Рождения Красной Армии, сколько, как день настоящих мужчин. Защитников в широком смысле этого слова.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521" y="3645024"/>
            <a:ext cx="849694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Как отмечают этот праздник сегодня?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   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История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праздника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23 февраля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богата торжественными мероприятиями, митингами и демонстрациями, посвященными защитникам Родины. Многие люди, помнящие трагические страницы нашей истории, до сих пор отмечают «День защитника Отечества», чествуя воинов-героев. К памятникам и монументам возлагают цветы, в некоторых школах проводят тематические уроки и открытые мероприятия, устраивают просмотры фильмов на военную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тематику.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23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февраля: история праздника и интересные факты. И все же в этот день чествуют не только военных. По сложившейся традиции, 23 февраля в нашей стране поздравляют всех мужчин, от мала до велика, как потенциальных защитников Отечества. Идеология праздника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23 февраля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 сегодняшний день такова: главное – любить свою Родину, гордиться ей, помня о былой воинской славе, и в случае необходимости уметь защитить ее.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pic>
        <p:nvPicPr>
          <p:cNvPr id="1026" name="Picture 2" descr="https://technoplast.msk.ru/upload/iblock/b68/b688a6d7fe374edc90546428511f94b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03380" y="1268760"/>
            <a:ext cx="3377184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628800"/>
            <a:ext cx="4140968" cy="2736304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Также в этот праздник дарят подарки и сувениры: макеты военной техники, наборы оловянных солдатиков, сборные модели самолетов и </a:t>
            </a:r>
            <a:r>
              <a:rPr lang="ru-RU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парусников.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Помня </a:t>
            </a:r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том, что лучший подарок – книга, стоит обратить внимание на издания, посвященные великим военным победам нашей Родины, а также на подарочные альбомы с изображениями военной техники. Многим мужчинам будет интересно почитать об истории и философии различных единоборств.</a:t>
            </a:r>
            <a:r>
              <a:rPr lang="ru-RU" sz="2900" dirty="0"/>
              <a:t/>
            </a:r>
            <a:br>
              <a:rPr lang="ru-RU" sz="2900" dirty="0"/>
            </a:br>
            <a:r>
              <a:rPr lang="ru-RU" sz="2900" dirty="0"/>
              <a:t>     </a:t>
            </a:r>
            <a:endParaRPr lang="en-US" sz="2900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5301209"/>
            <a:ext cx="87849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Конечно, особое внимание и значение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23 февраля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День защитника Отечества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приобрел в год 75-летия Победы в Великой Отечественной Войне. В России Великая Отечественная Война коснулась абсолютно каждой семьи. Для всех, победа - это величайший подвиг народа за всю мировую историю, но, это такая трагедия, которая ни в коем случае никогда больше не должна повториться.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 знакомстве детей с праздником  родителями будут актуальны следующие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рекомендации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495800" y="1600201"/>
            <a:ext cx="4191000" cy="2764904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2050" name="Picture 2" descr="23 февраля – День защитника Отечества: история праздника, значение, как и когда появился, традиции, фото и видео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1670" y="1564046"/>
            <a:ext cx="4412874" cy="2741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4437112"/>
            <a:ext cx="87849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И, конечно, не скупитесь на добрые слова и пожелания, поздравляя своих мужчин! Поблагодарите их за доблесть, отвагу и мужественность, которые могут проявляться не только на поле боя, но и в самой обыденной будничной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жизни.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395536" y="1124744"/>
            <a:ext cx="3744416" cy="396044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Мы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предлагаем Вам дома почитать детям рассказы, стихи, песни по теме, в том числе А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Барто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«Кораблик», «Самолет», Э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Мошковская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«Не буду бояться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 », д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Хармс «Кораблик». Дидактическая игра «Угадай игрушку». Положите на стол несколько предметов корабль, машина, танк, самолёт, солдат. Предложите ребенку найти эту игрушку и дать вам. На обозрение выставляются 3-4 знакомые игрушки. Задача ребенка, найти и назвать этот предмет. Рассмотрите в книгах или журналах иллюстрации с различными родами войск. Побеседуйте с детьми о папе с рассматриванием фотографий «Мой папа в армии».  </a:t>
            </a:r>
          </a:p>
          <a:p>
            <a:pPr algn="just"/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Желаем мира, благополучия и стабильности Вам и всем Вашим близким!</a:t>
            </a:r>
            <a:endParaRPr lang="ru-RU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s://pic.rutubelist.ru/video/48/14/4814d78ecb2e26bb701efbc0d1f5009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124744"/>
            <a:ext cx="4627495" cy="2808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_RU_RU_Ed_14_Russia_2007v_Russia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E47E7E"/>
      </a:hlink>
      <a:folHlink>
        <a:srgbClr val="C84447"/>
      </a:folHlink>
    </a:clrScheme>
    <a:fontScheme name="Office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>
        <a:solidFill>
          <a:schemeClr val="accent3"/>
        </a:solidFill>
        <a:ln w="25400" cap="rnd" cmpd="sng" algn="ctr">
          <a:noFill/>
          <a:prstDash val="solid"/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BEA93F6-6209-450E-A12E-1F99049ABC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о России</Template>
  <TotalTime>0</TotalTime>
  <Words>445</Words>
  <Application>Microsoft Office PowerPoint</Application>
  <PresentationFormat>Экран (4:3)</PresentationFormat>
  <Paragraphs>22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MS_RU_RU_Ed_14_Russia_2007v_Russia</vt:lpstr>
      <vt:lpstr>23 февраля-     день защитника отечества</vt:lpstr>
      <vt:lpstr>Что это за праздник и как его отмечают сегодня?</vt:lpstr>
      <vt:lpstr>  </vt:lpstr>
      <vt:lpstr>Слайд 4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>Презентация о России</dc:subject>
  <dc:creator/>
  <cp:keywords/>
  <dc:description>Презентация о России</dc:description>
  <cp:lastModifiedBy/>
  <cp:revision>1</cp:revision>
  <dcterms:created xsi:type="dcterms:W3CDTF">2023-01-24T07:33:40Z</dcterms:created>
  <dcterms:modified xsi:type="dcterms:W3CDTF">2023-01-26T03:34:48Z</dcterms:modified>
  <cp:category>Презентация о России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TC101659601049</vt:lpwstr>
  </property>
</Properties>
</file>