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32641C-B2C3-44E7-AA7E-6E6C4ED1352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52C975-EF29-492A-9636-F2E1CE42C0A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rgbClr val="7030A0"/>
                </a:solidFill>
              </a:rPr>
              <a:t>                                                               Составила инструктор по физкультуре 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Башкина О.А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Летние виды спорта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ash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28" y="1556792"/>
            <a:ext cx="642542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3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Bash\Desktop\лето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2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Bash\Desktop\лето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2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Bash\Desktop\лето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4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Bash\Desktop\лето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6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Bash\Desktop\лето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0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Bash\Desktop\лето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0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Bash\Desktop\лето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3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Bash\Desktop\лето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3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Bash\Desktop\лето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7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Bash\Desktop\лето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5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sh\Desktop\лето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Bash\Desktop\лето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65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Bash\Desktop\лето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Bash\Desktop\лето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6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Bash\Desktop\лето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7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Bash\Desktop\лето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62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Bash\Desktop\лето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80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Bash\Desktop\лето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4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Bash\Desktop\лето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19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Bash\Desktop\лето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69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Bash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Bash\Desktop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0" y="332656"/>
            <a:ext cx="8137686" cy="60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Bash\Desktop\лето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4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Bash\Desktop\лето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8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Bash\Desktop\лето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8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Bash\Desktop\лето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3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Bash\Desktop\лето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8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C:\Users\Bash\Desktop\лето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5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Bash\Desktop\лето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17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11</Words>
  <Application>Microsoft Office PowerPoint</Application>
  <PresentationFormat>Экран (4:3)</PresentationFormat>
  <Paragraphs>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Летние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виды спорта</dc:title>
  <dc:creator>Bash</dc:creator>
  <cp:lastModifiedBy>Bash</cp:lastModifiedBy>
  <cp:revision>8</cp:revision>
  <dcterms:created xsi:type="dcterms:W3CDTF">2020-01-06T06:17:01Z</dcterms:created>
  <dcterms:modified xsi:type="dcterms:W3CDTF">2020-01-06T07:49:02Z</dcterms:modified>
</cp:coreProperties>
</file>