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67FBD88-A101-439B-92E5-7C97CD9775B6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A184572-D6BB-4E08-A097-1DA0D43F87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616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BD88-A101-439B-92E5-7C97CD9775B6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4572-D6BB-4E08-A097-1DA0D43F87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BD88-A101-439B-92E5-7C97CD9775B6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4572-D6BB-4E08-A097-1DA0D43F87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34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BD88-A101-439B-92E5-7C97CD9775B6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4572-D6BB-4E08-A097-1DA0D43F87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62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7FBD88-A101-439B-92E5-7C97CD9775B6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8A184572-D6BB-4E08-A097-1DA0D43F87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660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BD88-A101-439B-92E5-7C97CD9775B6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4572-D6BB-4E08-A097-1DA0D43F87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68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BD88-A101-439B-92E5-7C97CD9775B6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4572-D6BB-4E08-A097-1DA0D43F87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59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BD88-A101-439B-92E5-7C97CD9775B6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4572-D6BB-4E08-A097-1DA0D43F87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29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BD88-A101-439B-92E5-7C97CD9775B6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4572-D6BB-4E08-A097-1DA0D43F87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84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BD88-A101-439B-92E5-7C97CD9775B6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184572-D6BB-4E08-A097-1DA0D43F875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265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7FBD88-A101-439B-92E5-7C97CD9775B6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184572-D6BB-4E08-A097-1DA0D43F875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149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7FBD88-A101-439B-92E5-7C97CD9775B6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A184572-D6BB-4E08-A097-1DA0D43F87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72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692696"/>
            <a:ext cx="4330824" cy="6123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Calibri" pitchFamily="34" charset="0"/>
              </a:rPr>
              <a:t>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784477"/>
            <a:ext cx="6913463" cy="36274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685489"/>
            <a:ext cx="8537000" cy="111873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Двигательный режим ребенка дошкольного возраста</a:t>
            </a:r>
            <a:endParaRPr lang="ru-RU" sz="2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566124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Ковтун Д.М.</a:t>
            </a:r>
          </a:p>
          <a:p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Неофитова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А.О.</a:t>
            </a:r>
          </a:p>
        </p:txBody>
      </p:sp>
    </p:spTree>
    <p:extLst>
      <p:ext uri="{BB962C8B-B14F-4D97-AF65-F5344CB8AC3E}">
        <p14:creationId xmlns:p14="http://schemas.microsoft.com/office/powerpoint/2010/main" val="3920182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29">
        <p:dissolve/>
      </p:transition>
    </mc:Choice>
    <mc:Fallback>
      <p:transition spd="slow" advTm="2029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692696"/>
            <a:ext cx="4330824" cy="6123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Calibri" pitchFamily="34" charset="0"/>
              </a:rPr>
              <a:t>      </a:t>
            </a: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Двигательный режим должен включать самостоятельную двигательную деятельность и организованные физкультурные мероприятия: утренняя гимнастика, гимнастика после сна, физические упражнения. подвижные игры, спортивные игры и развлечения в помещении и на прогулки.</a:t>
            </a:r>
          </a:p>
          <a:p>
            <a:pPr>
              <a:buNone/>
            </a:pP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Делать зарядку по утрам – очень полезная привычка. Однако, выбирая упражнения, надо помнить, что зарядка – </a:t>
            </a:r>
            <a:r>
              <a:rPr lang="ru-RU" sz="2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не обычная тренировка.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Легкие Рисунки, Школьные Фрески, Школьники, Детские Мероприятия, Образовани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96752"/>
            <a:ext cx="3449960" cy="41044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029">
        <p:circle/>
      </p:transition>
    </mc:Choice>
    <mc:Fallback>
      <p:transition spd="slow" advTm="202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363272" cy="612308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20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правила для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зарядки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Утренняя зарядка не может полноценно заменить подвижные игры или специальные физические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Одежда для зарядки не должна стеснять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Во время занятий предложите ребёнку сначала, например, сделать одно упражнение для рук и плечевого пояса, затем 2 – 3 упражнения для туловища и 2 – 3 упражнения для ног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Заканчивать гимнастику лучше всего спокойной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ходьбой.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Продолжительность занятий с младшими детьми должна составлять около 5 минут, а со старшими детьми около 8 минут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Не следует включать в  зарядку упражнения, требующие от ребёнка напряжённого внимания.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теряет интерес к каким-то упражнениям, постарайтесь их заменить.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28">
        <p14:ripple/>
      </p:transition>
    </mc:Choice>
    <mc:Fallback>
      <p:transition spd="slow" advTm="20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532" y="3645024"/>
            <a:ext cx="8496944" cy="30267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   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После дневного сна рекомендуется провести  гимнастику для профилактики нарушения осанки, плоскостопия, упражнения на дыхания (профилактика заболеваний верхних дыхательных систем) и закаливающие процедуры для повышения устойчивости организма к постоянно изменяющимся условиям среды.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Игровые упражнения для предупреждения развития плоскостопия у детей дошколь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2662" y="164975"/>
            <a:ext cx="4850684" cy="348004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28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80920" cy="2708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Ежедневное использование физических упражнений организует и дисциплинирует ребенка, формирует интерес к физическим упражнениям, привычку их выполнять, вырабатывает такие качества, как воля, смелость, умение. 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достаточная двигательная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благотворно сказывается не только на физическом, но и на всех остальных сторонах развития ребёнка.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7410" name="Picture 2" descr="Принесите в класс ваши фотографии, где вы занимаетесь спортом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12693"/>
            <a:ext cx="7056784" cy="29523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2013">
        <p:checker/>
      </p:transition>
    </mc:Choice>
    <mc:Fallback>
      <p:transition spd="slow" advTm="2013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332656"/>
            <a:ext cx="7632848" cy="230425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Двигательный режим дошкольника должен обязательно включать в себя бег, ходьбу пешком, езду на велосипеде или на самокате.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Подвижные игры развивают в детях ловкость и силу, быстроту и выносливость. Учат их действовать смело и активно, проявлять самостоятельность и инициативу. Навыки, приобретаемые сегодня в детских играх, завтра пригодятся человеку в самых разных жизненных ситуациях.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18434" name="Picture 2" descr="Фоны спортивные детские 35 фот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852936"/>
            <a:ext cx="6984776" cy="367240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13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80920" cy="2708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547664" y="764704"/>
            <a:ext cx="67478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ru-RU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пасибо за внимание!!!</a:t>
            </a:r>
            <a:endParaRPr lang="ru-RU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288" y="2348880"/>
            <a:ext cx="493344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84155"/>
      </p:ext>
    </p:extLst>
  </p:cSld>
  <p:clrMapOvr>
    <a:masterClrMapping/>
  </p:clrMapOvr>
  <p:transition spd="slow" advTm="2013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84</TotalTime>
  <Words>302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Century Gothic</vt:lpstr>
      <vt:lpstr>Garamond</vt:lpstr>
      <vt:lpstr>Times New Roman</vt:lpstr>
      <vt:lpstr>Савон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Двигательный режим ребенка дошкольного возраста </dc:title>
  <dc:creator>1</dc:creator>
  <cp:lastModifiedBy>прикол</cp:lastModifiedBy>
  <cp:revision>22</cp:revision>
  <dcterms:created xsi:type="dcterms:W3CDTF">2022-02-03T04:48:02Z</dcterms:created>
  <dcterms:modified xsi:type="dcterms:W3CDTF">2022-02-03T22:02:16Z</dcterms:modified>
</cp:coreProperties>
</file>