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24744" cy="39784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+mn-lt"/>
              </a:rPr>
              <a:t>Тигр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– самое большое животное из семейства кошачьих.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542221" cy="421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64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484784"/>
            <a:ext cx="7024744" cy="541864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Тигр является крупнейшей и самой тяжёлой из диких </a:t>
            </a:r>
            <a:r>
              <a:rPr lang="ru-RU" sz="1600" dirty="0" smtClean="0">
                <a:solidFill>
                  <a:schemeClr val="tx1"/>
                </a:solidFill>
              </a:rPr>
              <a:t>кошек. Самцы могут достигать до 2,5 м в длину и весить до 300 кг. </a:t>
            </a:r>
            <a:r>
              <a:rPr lang="ru-RU" sz="1600" dirty="0">
                <a:solidFill>
                  <a:schemeClr val="tx1"/>
                </a:solidFill>
              </a:rPr>
              <a:t>Высота</a:t>
            </a:r>
            <a:r>
              <a:rPr lang="ru-RU" sz="1600" dirty="0"/>
              <a:t> </a:t>
            </a:r>
            <a:r>
              <a:rPr lang="ru-RU" sz="1600" dirty="0">
                <a:solidFill>
                  <a:schemeClr val="tx1"/>
                </a:solidFill>
              </a:rPr>
              <a:t>в холке до 1,15 м</a:t>
            </a:r>
            <a:r>
              <a:rPr lang="ru-RU" sz="1600" dirty="0" smtClean="0">
                <a:solidFill>
                  <a:schemeClr val="tx1"/>
                </a:solidFill>
              </a:rPr>
              <a:t>. Имеет вертикальные полосы по всему телу.  Также у него большие клыки длиной до 8 см.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3816424" cy="213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тигры - Милаш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05064"/>
            <a:ext cx="4178731" cy="231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395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685880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В дикой природе тигры в основном питаются </a:t>
            </a:r>
            <a:r>
              <a:rPr lang="ru-RU" sz="1600" dirty="0" smtClean="0">
                <a:solidFill>
                  <a:schemeClr val="tx1"/>
                </a:solidFill>
              </a:rPr>
              <a:t>копытными (олени, кабаны, косули, лошади и т.д.). 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737" y="1598356"/>
            <a:ext cx="530801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Тигр на охоте - обои для рабочего стола, картинки,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48645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15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Свою территорию тигры самцы помечают специальными </a:t>
            </a:r>
            <a:r>
              <a:rPr lang="ru-RU" sz="1800" dirty="0" smtClean="0">
                <a:solidFill>
                  <a:schemeClr val="tx1"/>
                </a:solidFill>
              </a:rPr>
              <a:t>метками. </a:t>
            </a:r>
            <a:r>
              <a:rPr lang="ru-RU" sz="1800" dirty="0">
                <a:solidFill>
                  <a:schemeClr val="tx1"/>
                </a:solidFill>
              </a:rPr>
              <a:t>В природных условиях тигры живут либо поодиночке, либо небольшими </a:t>
            </a:r>
            <a:r>
              <a:rPr lang="ru-RU" sz="1800" dirty="0" smtClean="0">
                <a:solidFill>
                  <a:schemeClr val="tx1"/>
                </a:solidFill>
              </a:rPr>
              <a:t>семействами.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4396268" cy="29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Амурский тиг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1943"/>
            <a:ext cx="4655724" cy="290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90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Много тигров живет на территории таких азиатских стран как Китай, Корея, Индия, Пакистан, Таиланд, Вьетнам, Камбоджа, Бирма, Индонезия</a:t>
            </a:r>
            <a:r>
              <a:rPr lang="ru-RU" sz="1800" dirty="0" smtClean="0">
                <a:solidFill>
                  <a:schemeClr val="tx1"/>
                </a:solidFill>
              </a:rPr>
              <a:t>. </a:t>
            </a:r>
            <a:r>
              <a:rPr lang="ru-RU" sz="1800" dirty="0">
                <a:solidFill>
                  <a:schemeClr val="tx1"/>
                </a:solidFill>
              </a:rPr>
              <a:t>В качестве мест обитания тигры предпочитают лесную местность, тропические влажные леса, бамбуковые чащи или же суровую сибирскую тайгу.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3472"/>
            <a:ext cx="4680520" cy="419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63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140968"/>
            <a:ext cx="7240768" cy="2808312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Отношения между человеком и тигром всегда были непростыми. </a:t>
            </a:r>
            <a:r>
              <a:rPr lang="ru-RU" sz="1800" dirty="0" smtClean="0">
                <a:solidFill>
                  <a:schemeClr val="tx1"/>
                </a:solidFill>
              </a:rPr>
              <a:t>Если </a:t>
            </a:r>
            <a:r>
              <a:rPr lang="ru-RU" sz="1800" dirty="0">
                <a:solidFill>
                  <a:schemeClr val="tx1"/>
                </a:solidFill>
              </a:rPr>
              <a:t>нет естественной добычи, тигры начинают охотиться на домашний скот. Реже, хотя, такие случаи ещё происходят, тигры убивают людей. </a:t>
            </a:r>
            <a:r>
              <a:rPr lang="ru-RU" sz="1800" dirty="0" smtClean="0">
                <a:solidFill>
                  <a:schemeClr val="tx1"/>
                </a:solidFill>
              </a:rPr>
              <a:t>Выход </a:t>
            </a:r>
            <a:r>
              <a:rPr lang="ru-RU" sz="1800" dirty="0">
                <a:solidFill>
                  <a:schemeClr val="tx1"/>
                </a:solidFill>
              </a:rPr>
              <a:t>тигров к населенным пунктам пугает людей. Промысловые охотники видят в тигре конкурента, уничтожающего копытных, и при встрече нередко убивают его. Огромный вред наносит популяциям </a:t>
            </a:r>
            <a:r>
              <a:rPr lang="ru-RU" sz="1800" dirty="0" smtClean="0">
                <a:solidFill>
                  <a:schemeClr val="tx1"/>
                </a:solidFill>
              </a:rPr>
              <a:t>и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прямое </a:t>
            </a:r>
            <a:r>
              <a:rPr lang="ru-RU" sz="1800" dirty="0">
                <a:solidFill>
                  <a:schemeClr val="tx1"/>
                </a:solidFill>
              </a:rPr>
              <a:t>истребление 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тигров </a:t>
            </a:r>
            <a:r>
              <a:rPr lang="ru-RU" sz="1800" dirty="0">
                <a:solidFill>
                  <a:schemeClr val="tx1"/>
                </a:solidFill>
              </a:rPr>
              <a:t>– кости и другие 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части </a:t>
            </a:r>
            <a:r>
              <a:rPr lang="ru-RU" sz="1800" dirty="0">
                <a:solidFill>
                  <a:schemeClr val="tx1"/>
                </a:solidFill>
              </a:rPr>
              <a:t>их тел, 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используемые в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традиционной </a:t>
            </a:r>
            <a:r>
              <a:rPr lang="ru-RU" sz="1800" dirty="0">
                <a:solidFill>
                  <a:schemeClr val="tx1"/>
                </a:solidFill>
              </a:rPr>
              <a:t>китайской 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медицине</a:t>
            </a:r>
            <a:r>
              <a:rPr lang="ru-RU" sz="1800" dirty="0">
                <a:solidFill>
                  <a:schemeClr val="tx1"/>
                </a:solidFill>
              </a:rPr>
              <a:t>, высоко </a:t>
            </a:r>
            <a:r>
              <a:rPr lang="ru-RU" sz="1800" dirty="0" smtClean="0">
                <a:solidFill>
                  <a:schemeClr val="tx1"/>
                </a:solidFill>
              </a:rPr>
              <a:t>ценятся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на </a:t>
            </a:r>
            <a:r>
              <a:rPr lang="ru-RU" sz="1800" dirty="0">
                <a:solidFill>
                  <a:schemeClr val="tx1"/>
                </a:solidFill>
              </a:rPr>
              <a:t>международном 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ч</a:t>
            </a:r>
            <a:r>
              <a:rPr lang="ru-RU" sz="1800" dirty="0" smtClean="0">
                <a:solidFill>
                  <a:schemeClr val="tx1"/>
                </a:solidFill>
              </a:rPr>
              <a:t>ерном </a:t>
            </a:r>
            <a:r>
              <a:rPr lang="ru-RU" sz="1800" dirty="0">
                <a:solidFill>
                  <a:schemeClr val="tx1"/>
                </a:solidFill>
              </a:rPr>
              <a:t>рынке. Ради </a:t>
            </a:r>
            <a:r>
              <a:rPr lang="ru-RU" sz="1800" dirty="0" smtClean="0">
                <a:solidFill>
                  <a:schemeClr val="tx1"/>
                </a:solidFill>
              </a:rPr>
              <a:t>этого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браконьеры отравляют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воду </a:t>
            </a:r>
            <a:r>
              <a:rPr lang="ru-RU" sz="1800" dirty="0">
                <a:solidFill>
                  <a:schemeClr val="tx1"/>
                </a:solidFill>
              </a:rPr>
              <a:t>у </a:t>
            </a:r>
            <a:r>
              <a:rPr lang="ru-RU" sz="1800" dirty="0" smtClean="0">
                <a:solidFill>
                  <a:schemeClr val="tx1"/>
                </a:solidFill>
              </a:rPr>
              <a:t>водопоев или ставят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на </a:t>
            </a:r>
            <a:r>
              <a:rPr lang="ru-RU" sz="1800" dirty="0">
                <a:solidFill>
                  <a:schemeClr val="tx1"/>
                </a:solidFill>
              </a:rPr>
              <a:t>тигров </a:t>
            </a:r>
            <a:r>
              <a:rPr lang="ru-RU" sz="1800" dirty="0" smtClean="0">
                <a:solidFill>
                  <a:schemeClr val="tx1"/>
                </a:solidFill>
              </a:rPr>
              <a:t>стальные </a:t>
            </a:r>
            <a:r>
              <a:rPr lang="ru-RU" sz="1800" dirty="0">
                <a:solidFill>
                  <a:schemeClr val="tx1"/>
                </a:solidFill>
              </a:rPr>
              <a:t>капканы, 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обрекая </a:t>
            </a:r>
            <a:r>
              <a:rPr lang="ru-RU" sz="1800" dirty="0">
                <a:solidFill>
                  <a:schemeClr val="tx1"/>
                </a:solidFill>
              </a:rPr>
              <a:t>животных на 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мучительную </a:t>
            </a:r>
            <a:r>
              <a:rPr lang="ru-RU" sz="1800" dirty="0">
                <a:solidFill>
                  <a:schemeClr val="tx1"/>
                </a:solidFill>
              </a:rPr>
              <a:t>смерть.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92896"/>
            <a:ext cx="4923763" cy="403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400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Для того, чтобы сохранить тигров существуют разные фонды, волонтёрская помощь в зоосадах, сохранение территории проживания тигров нетронутыми. Также отлавливают больных особей, лечат и выпускают в дикую природу.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40968"/>
            <a:ext cx="4680520" cy="332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105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С</a:t>
            </a:r>
            <a:r>
              <a:rPr lang="ru-RU" sz="1800" dirty="0">
                <a:solidFill>
                  <a:schemeClr val="tx1"/>
                </a:solidFill>
              </a:rPr>
              <a:t> </a:t>
            </a:r>
            <a:r>
              <a:rPr lang="ru-RU" sz="1800" dirty="0" smtClean="0">
                <a:solidFill>
                  <a:schemeClr val="tx1"/>
                </a:solidFill>
              </a:rPr>
              <a:t>11947</a:t>
            </a:r>
            <a:r>
              <a:rPr lang="ru-RU" sz="1800" dirty="0">
                <a:solidFill>
                  <a:schemeClr val="tx1"/>
                </a:solidFill>
              </a:rPr>
              <a:t> г. действует полный запрет охоты на тигров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r>
              <a:rPr lang="ru-RU" sz="1800" dirty="0">
                <a:solidFill>
                  <a:schemeClr val="tx1"/>
                </a:solidFill>
              </a:rPr>
              <a:t> Тигр находится под международной охраной, внесён в Красную книгу</a:t>
            </a:r>
            <a:r>
              <a:rPr lang="ru-RU" sz="1800" dirty="0" smtClean="0">
                <a:solidFill>
                  <a:schemeClr val="tx1"/>
                </a:solidFill>
              </a:rPr>
              <a:t>. Красная книга – это список вымерших, исчезнувших или находящихся под угрозой вымирания видов живых организмов. В Красной книге Хабаровского края находится амурский тигр.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302433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3212976"/>
            <a:ext cx="4781631" cy="269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247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68</TotalTime>
  <Words>211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Century Gothic</vt:lpstr>
      <vt:lpstr>Wingdings 2</vt:lpstr>
      <vt:lpstr>Остин</vt:lpstr>
      <vt:lpstr>Тигр – самое большое животное из семейства кошачьих.</vt:lpstr>
      <vt:lpstr>Тигр является крупнейшей и самой тяжёлой из диких кошек. Самцы могут достигать до 2,5 м в длину и весить до 300 кг. Высота в холке до 1,15 м. Имеет вертикальные полосы по всему телу.  Также у него большие клыки длиной до 8 см.</vt:lpstr>
      <vt:lpstr>В дикой природе тигры в основном питаются копытными (олени, кабаны, косули, лошади и т.д.). </vt:lpstr>
      <vt:lpstr>Свою территорию тигры самцы помечают специальными метками. В природных условиях тигры живут либо поодиночке, либо небольшими семействами. </vt:lpstr>
      <vt:lpstr>Много тигров живет на территории таких азиатских стран как Китай, Корея, Индия, Пакистан, Таиланд, Вьетнам, Камбоджа, Бирма, Индонезия. В качестве мест обитания тигры предпочитают лесную местность, тропические влажные леса, бамбуковые чащи или же суровую сибирскую тайгу.</vt:lpstr>
      <vt:lpstr>Отношения между человеком и тигром всегда были непростыми. Если нет естественной добычи, тигры начинают охотиться на домашний скот. Реже, хотя, такие случаи ещё происходят, тигры убивают людей. Выход тигров к населенным пунктам пугает людей. Промысловые охотники видят в тигре конкурента, уничтожающего копытных, и при встрече нередко убивают его. Огромный вред наносит популяциям и прямое истребление  тигров – кости и другие  части их тел,  используемые в традиционной китайской  медицине, высоко ценятся на международном  черном рынке. Ради этого  браконьеры отравляют  воду у водопоев или ставят на тигров стальные капканы,  обрекая животных на  мучительную смерть.</vt:lpstr>
      <vt:lpstr>Для того, чтобы сохранить тигров существуют разные фонды, волонтёрская помощь в зоосадах, сохранение территории проживания тигров нетронутыми. Также отлавливают больных особей, лечат и выпускают в дикую природу.</vt:lpstr>
      <vt:lpstr>С 11947 г. действует полный запрет охоты на тигров. Тигр находится под международной охраной, внесён в Красную книгу. Красная книга – это список вымерших, исчезнувших или находящихся под угрозой вымирания видов живых организмов. В Красной книге Хабаровского края находится амурский тигр.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Тигр</dc:title>
  <dc:creator>Никита</dc:creator>
  <cp:lastModifiedBy>Пользователь Windows</cp:lastModifiedBy>
  <cp:revision>9</cp:revision>
  <dcterms:created xsi:type="dcterms:W3CDTF">2020-11-12T07:55:43Z</dcterms:created>
  <dcterms:modified xsi:type="dcterms:W3CDTF">2020-12-07T02:06:44Z</dcterms:modified>
</cp:coreProperties>
</file>