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9" r:id="rId3"/>
    <p:sldId id="268" r:id="rId4"/>
    <p:sldId id="257" r:id="rId5"/>
    <p:sldId id="258" r:id="rId6"/>
    <p:sldId id="266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C1CDB2A-4505-4DA4-9F03-887B4D79CDF5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2262CA1-10BD-405F-835B-F060B7E04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53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B2A-4505-4DA4-9F03-887B4D79CDF5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2CA1-10BD-405F-835B-F060B7E04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86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B2A-4505-4DA4-9F03-887B4D79CDF5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2CA1-10BD-405F-835B-F060B7E04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17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B2A-4505-4DA4-9F03-887B4D79CDF5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2CA1-10BD-405F-835B-F060B7E04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55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C1CDB2A-4505-4DA4-9F03-887B4D79CDF5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A2262CA1-10BD-405F-835B-F060B7E04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414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B2A-4505-4DA4-9F03-887B4D79CDF5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2CA1-10BD-405F-835B-F060B7E04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26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B2A-4505-4DA4-9F03-887B4D79CDF5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2CA1-10BD-405F-835B-F060B7E04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8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B2A-4505-4DA4-9F03-887B4D79CDF5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2CA1-10BD-405F-835B-F060B7E04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0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B2A-4505-4DA4-9F03-887B4D79CDF5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2CA1-10BD-405F-835B-F060B7E04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12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B2A-4505-4DA4-9F03-887B4D79CDF5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262CA1-10BD-405F-835B-F060B7E04B7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846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C1CDB2A-4505-4DA4-9F03-887B4D79CDF5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262CA1-10BD-405F-835B-F060B7E04B7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57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C1CDB2A-4505-4DA4-9F03-887B4D79CDF5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2262CA1-10BD-405F-835B-F060B7E04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5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6864" cy="2448272"/>
          </a:xfrm>
        </p:spPr>
        <p:txBody>
          <a:bodyPr/>
          <a:lstStyle/>
          <a:p>
            <a:r>
              <a:rPr lang="ru-RU" dirty="0" smtClean="0"/>
              <a:t>Консультация для родителей </a:t>
            </a:r>
            <a:br>
              <a:rPr lang="ru-RU" dirty="0" smtClean="0"/>
            </a:br>
            <a:r>
              <a:rPr lang="ru-RU" dirty="0" smtClean="0"/>
              <a:t>«8 марта»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56176" y="587727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Воспитатель группы №10</a:t>
            </a:r>
          </a:p>
          <a:p>
            <a:r>
              <a:rPr lang="ru-RU" dirty="0" smtClean="0"/>
              <a:t>Моисеенко Г.А.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«Международный женский день - 8 Марта»</a:t>
            </a:r>
          </a:p>
          <a:p>
            <a:endParaRPr lang="ru-RU" dirty="0"/>
          </a:p>
          <a:p>
            <a:r>
              <a:rPr lang="ru-RU" dirty="0"/>
              <a:t>В первый месяц весны, Восьмого марта, весь мир отмечает женский праздник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Самое прекрасное слово на земле – мама. Это первое слово, которое произносит человек, и звучит оно на всех языках одинаково нежно.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мамы самые добрые и ласковые руки, они все умеют. У мамы самое верное и чуткое сердце – в нем никогда не гаснет любовь, оно ни к чему не остается равнодушным. И сколько бы ни было тебе лет – пять или пятьдесят, тебе всегда нужна мама, ее ласка, ее взгляд.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5013176"/>
            <a:ext cx="4176464" cy="1619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453" y="1410288"/>
            <a:ext cx="3731101" cy="269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65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260648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B0F0"/>
                </a:solidFill>
              </a:rPr>
              <a:t>СТИХИ ДЛЯ ДЕТЕЙ О МАМЕ И БАБУШКЕ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12776"/>
            <a:ext cx="208823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rebuchet ms" panose="020B0603020202020204" pitchFamily="34" charset="0"/>
              </a:rPr>
              <a:t>Моя бабушка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Helvetica Neue"/>
              </a:rPr>
              <a:t>Со мною бабушка моя,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Helvetica Neue"/>
              </a:rPr>
              <a:t>И значит, главный в доме — я.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Helvetica Neue"/>
              </a:rPr>
              <a:t>Шкафы мне можно открывать,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Helvetica Neue"/>
              </a:rPr>
              <a:t>Цветы кефиром поливать,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Helvetica Neue"/>
              </a:rPr>
              <a:t>Играть подушкою в футбол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Helvetica Neue"/>
              </a:rPr>
              <a:t>И полотенцем чистить пол.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Helvetica Neue"/>
              </a:rPr>
              <a:t>Могу я есть руками торт,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Helvetica Neue"/>
              </a:rPr>
              <a:t>Нарочно хлопать дверью!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Helvetica Neue"/>
              </a:rPr>
              <a:t>А с мамой это не пройдёт,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Helvetica Neue"/>
              </a:rPr>
              <a:t>Я уже проверил.</a:t>
            </a:r>
          </a:p>
          <a:p>
            <a:pPr algn="just"/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Автор: Р. И. Рождественский</a:t>
            </a:r>
            <a:endParaRPr lang="ru-RU" sz="14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23" y="1337866"/>
            <a:ext cx="2952129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4077072"/>
            <a:ext cx="1905000" cy="25527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549007" y="1412776"/>
            <a:ext cx="14401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FF0000"/>
                </a:solidFill>
                <a:latin typeface="Helvetica Neue"/>
              </a:rPr>
              <a:t>Мамин День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Helvetica Neue"/>
              </a:rPr>
              <a:t>Вот </a:t>
            </a:r>
            <a:r>
              <a:rPr lang="ru-RU" sz="1400" dirty="0">
                <a:solidFill>
                  <a:srgbClr val="000000"/>
                </a:solidFill>
                <a:latin typeface="Helvetica Neue"/>
              </a:rPr>
              <a:t>подснежник на поляне,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Helvetica Neue"/>
              </a:rPr>
              <a:t>Я его нашёл.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Helvetica Neue"/>
              </a:rPr>
              <a:t>Отнесу подснежник маме,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Helvetica Neue"/>
              </a:rPr>
              <a:t>Хоть и не расцвёл.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Helvetica Neue"/>
              </a:rPr>
              <a:t>И меня с цветком так нежно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Helvetica Neue"/>
              </a:rPr>
              <a:t>Мама обняла,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Helvetica Neue"/>
              </a:rPr>
              <a:t>Что раскрылся мой подснежник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Helvetica Neue"/>
              </a:rPr>
              <a:t>От её тепла.</a:t>
            </a:r>
          </a:p>
          <a:p>
            <a:pPr algn="just"/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Автор: Г. П. </a:t>
            </a:r>
            <a:r>
              <a:rPr lang="ru-RU" sz="1400" b="1" dirty="0" err="1">
                <a:solidFill>
                  <a:srgbClr val="000000"/>
                </a:solidFill>
                <a:latin typeface="Helvetica Neue"/>
              </a:rPr>
              <a:t>Виеру</a:t>
            </a:r>
            <a:endParaRPr lang="ru-RU" sz="14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32760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2608" y="2420888"/>
            <a:ext cx="3786214" cy="2428892"/>
          </a:xfrm>
        </p:spPr>
        <p:txBody>
          <a:bodyPr>
            <a:normAutofit fontScale="90000"/>
          </a:bodyPr>
          <a:lstStyle/>
          <a:p>
            <a:r>
              <a:rPr lang="ru-RU" sz="1900" b="1" dirty="0" smtClean="0">
                <a:solidFill>
                  <a:schemeClr val="tx1"/>
                </a:solidFill>
                <a:effectLst/>
                <a:latin typeface="+mn-lt"/>
              </a:rPr>
              <a:t>3. </a:t>
            </a:r>
            <a:r>
              <a:rPr lang="ru-RU" sz="1900" dirty="0" smtClean="0">
                <a:solidFill>
                  <a:schemeClr val="tx1"/>
                </a:solidFill>
                <a:effectLst/>
                <a:latin typeface="+mn-lt"/>
              </a:rPr>
              <a:t>Обогащайте речь ребенка словами прилагательными, подберите с ребенком слова, которыми можно охарактеризовать маму и бабушку. </a:t>
            </a:r>
            <a:r>
              <a:rPr lang="ru-RU" sz="1900" i="1" dirty="0" smtClean="0">
                <a:solidFill>
                  <a:schemeClr val="tx1"/>
                </a:solidFill>
                <a:effectLst/>
                <a:latin typeface="+mn-lt"/>
              </a:rPr>
              <a:t>Добрая, ласковая, заботливая, любимая, красивая …</a:t>
            </a:r>
            <a:br>
              <a:rPr lang="ru-RU" sz="1900" i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900" b="1" dirty="0" smtClean="0">
                <a:solidFill>
                  <a:schemeClr val="tx1"/>
                </a:solidFill>
                <a:effectLst/>
                <a:latin typeface="+mn-lt"/>
              </a:rPr>
              <a:t>4. </a:t>
            </a:r>
            <a:r>
              <a:rPr lang="ru-RU" sz="1900" dirty="0" smtClean="0">
                <a:solidFill>
                  <a:schemeClr val="tx1"/>
                </a:solidFill>
                <a:effectLst/>
                <a:latin typeface="+mn-lt"/>
              </a:rPr>
              <a:t>Наши мамы и бабушки выполняют очень много работы по дому. Попросите ребенка назвать, что умеет делать мама.</a:t>
            </a:r>
            <a:endParaRPr lang="ru-RU" sz="19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2561" y="1328699"/>
            <a:ext cx="5076056" cy="323375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400" dirty="0" smtClean="0"/>
              <a:t>В преддверии замечательного праздника, 8 марта, желательно чтобы эти задания с детьми выполняли вы.</a:t>
            </a:r>
          </a:p>
          <a:p>
            <a:pPr marL="539496" indent="-457200">
              <a:buNone/>
            </a:pPr>
            <a:r>
              <a:rPr lang="ru-RU" sz="2400" b="1" dirty="0" smtClean="0"/>
              <a:t>1. </a:t>
            </a:r>
            <a:r>
              <a:rPr lang="ru-RU" sz="2400" dirty="0" smtClean="0"/>
              <a:t>Побеседуйте с ребенком о празднике, который приближается. Объясните, что в этот день принято поздравлять всех женщин. Закрепите в его словаре словосочетания </a:t>
            </a:r>
            <a:r>
              <a:rPr lang="ru-RU" sz="2400" i="1" dirty="0" smtClean="0"/>
              <a:t>мамин праздник; мамин день; поздравлять маму, бабушку, сестренку.</a:t>
            </a:r>
          </a:p>
          <a:p>
            <a:pPr marL="539496" indent="-457200">
              <a:buNone/>
            </a:pPr>
            <a:r>
              <a:rPr lang="ru-RU" sz="2400" b="1" dirty="0" smtClean="0"/>
              <a:t>2. </a:t>
            </a:r>
            <a:r>
              <a:rPr lang="ru-RU" sz="2400" dirty="0" smtClean="0"/>
              <a:t>Учите называть ласково маму и бабушку – </a:t>
            </a:r>
            <a:r>
              <a:rPr lang="ru-RU" sz="2400" i="1" dirty="0" smtClean="0"/>
              <a:t>мамочка, мамуля, </a:t>
            </a:r>
            <a:r>
              <a:rPr lang="ru-RU" sz="2400" i="1" dirty="0" err="1" smtClean="0"/>
              <a:t>мамулечка</a:t>
            </a:r>
            <a:r>
              <a:rPr lang="ru-RU" sz="2400" i="1" dirty="0" smtClean="0"/>
              <a:t>, бабуля, </a:t>
            </a:r>
            <a:r>
              <a:rPr lang="ru-RU" sz="2400" i="1" dirty="0" err="1" smtClean="0"/>
              <a:t>бабулечка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  <p:pic>
        <p:nvPicPr>
          <p:cNvPr id="2050" name="Picture 2" descr="C:\Users\Администратор\Desktop\1614536973_68-p-8-marta-na-belom-fone-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365104"/>
            <a:ext cx="6035675" cy="23383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0"/>
            <a:ext cx="5715008" cy="1323439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Уважаемые наши папы и дедушки!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2168" y="1142211"/>
            <a:ext cx="4214842" cy="1857388"/>
          </a:xfrm>
        </p:spPr>
        <p:txBody>
          <a:bodyPr numCol="2">
            <a:noAutofit/>
          </a:bodyPr>
          <a:lstStyle/>
          <a:p>
            <a:r>
              <a:rPr lang="ru-RU" sz="1500" dirty="0" smtClean="0">
                <a:solidFill>
                  <a:schemeClr val="tx1"/>
                </a:solidFill>
                <a:effectLst/>
                <a:latin typeface="+mn-lt"/>
              </a:rPr>
              <a:t>Мамочка, мамуля,</a:t>
            </a:r>
            <a:br>
              <a:rPr lang="ru-RU" sz="15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5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5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500" dirty="0" smtClean="0">
                <a:solidFill>
                  <a:schemeClr val="tx1"/>
                </a:solidFill>
                <a:effectLst/>
                <a:latin typeface="+mn-lt"/>
              </a:rPr>
              <a:t>Так тебя люблю я,</a:t>
            </a:r>
            <a:br>
              <a:rPr lang="ru-RU" sz="15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5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5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500" dirty="0" smtClean="0">
                <a:solidFill>
                  <a:schemeClr val="tx1"/>
                </a:solidFill>
                <a:effectLst/>
                <a:latin typeface="+mn-lt"/>
              </a:rPr>
              <a:t>Я платок тебе дарю,</a:t>
            </a:r>
            <a:br>
              <a:rPr lang="ru-RU" sz="15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5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5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500" dirty="0" smtClean="0">
                <a:solidFill>
                  <a:schemeClr val="tx1"/>
                </a:solidFill>
                <a:effectLst/>
                <a:latin typeface="+mn-lt"/>
              </a:rPr>
              <a:t>Вот как я тебя люблю</a:t>
            </a:r>
            <a:br>
              <a:rPr lang="ru-RU" sz="15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5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5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500" dirty="0" smtClean="0">
                <a:solidFill>
                  <a:schemeClr val="tx1"/>
                </a:solidFill>
                <a:effectLst/>
                <a:latin typeface="+mn-lt"/>
              </a:rPr>
              <a:t>Взявшись за руки, идите по кругу.</a:t>
            </a:r>
            <a:br>
              <a:rPr lang="ru-RU" sz="15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500" dirty="0" smtClean="0">
                <a:solidFill>
                  <a:schemeClr val="tx1"/>
                </a:solidFill>
                <a:effectLst/>
                <a:latin typeface="+mn-lt"/>
              </a:rPr>
              <a:t>Остановитесь и прижмите руки к груди.</a:t>
            </a:r>
            <a:br>
              <a:rPr lang="ru-RU" sz="15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500" dirty="0" smtClean="0">
                <a:solidFill>
                  <a:schemeClr val="tx1"/>
                </a:solidFill>
                <a:effectLst/>
                <a:latin typeface="+mn-lt"/>
              </a:rPr>
              <a:t>Протягивайте руки вперед.</a:t>
            </a:r>
            <a:br>
              <a:rPr lang="ru-RU" sz="15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500" dirty="0" smtClean="0">
                <a:solidFill>
                  <a:schemeClr val="tx1"/>
                </a:solidFill>
                <a:effectLst/>
                <a:latin typeface="+mn-lt"/>
              </a:rPr>
              <a:t>Снова взявшись за руки идите по кругу.</a:t>
            </a:r>
            <a:endParaRPr lang="ru-RU" sz="15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4709" y="321459"/>
            <a:ext cx="4143372" cy="4500570"/>
          </a:xfrm>
        </p:spPr>
        <p:txBody>
          <a:bodyPr numCol="1">
            <a:normAutofit fontScale="77500" lnSpcReduction="20000"/>
          </a:bodyPr>
          <a:lstStyle/>
          <a:p>
            <a:pPr>
              <a:buNone/>
            </a:pPr>
            <a:r>
              <a:rPr lang="ru-RU" sz="1900" b="1" dirty="0" smtClean="0"/>
              <a:t>5. </a:t>
            </a:r>
            <a:r>
              <a:rPr lang="ru-RU" sz="1900" dirty="0" smtClean="0"/>
              <a:t>Поиграйте с ребенком в игру, проговаривайте вместе с ним текст и выполняйте упражнения.</a:t>
            </a:r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r>
              <a:rPr lang="ru-RU" sz="1900" b="1" dirty="0" smtClean="0"/>
              <a:t>6.</a:t>
            </a:r>
            <a:r>
              <a:rPr lang="ru-RU" sz="1900" dirty="0" smtClean="0"/>
              <a:t>Вместе с ребенком рассмотрите фотографии мамы и бабушки. Дайте ему лист бумаги, кисть, гуашь, предложите нарисовать мамин портрет. Окажите малышу необходимую помощь. </a:t>
            </a:r>
          </a:p>
          <a:p>
            <a:pPr>
              <a:buNone/>
            </a:pPr>
            <a:endParaRPr lang="ru-RU" sz="19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878476" y="2366951"/>
            <a:ext cx="3929090" cy="235745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1900" dirty="0" smtClean="0"/>
              <a:t>Если он не умеет рисовать, рисуйте с ним рука в руку при этом комментируйте работу.</a:t>
            </a:r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r>
              <a:rPr lang="ru-RU" sz="1900" b="1" dirty="0" smtClean="0"/>
              <a:t>7. </a:t>
            </a:r>
            <a:r>
              <a:rPr lang="ru-RU" sz="1900" dirty="0" smtClean="0"/>
              <a:t>Попросите ребенка показать как мама, сердится, улыбается, огорчается, обижается. Эти упражнения способствуют развитию мимической мускулатуры лица и учат понимать настроение окружающих людей.</a:t>
            </a:r>
            <a:endParaRPr lang="ru-RU" sz="1900" dirty="0"/>
          </a:p>
        </p:txBody>
      </p:sp>
      <p:pic>
        <p:nvPicPr>
          <p:cNvPr id="3075" name="Picture 3" descr="C:\Users\Администратор\Desktop\1614536973_68-p-8-marta-na-belom-fone-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365104"/>
            <a:ext cx="6035675" cy="2338388"/>
          </a:xfrm>
          <a:prstGeom prst="rect">
            <a:avLst/>
          </a:prstGeom>
          <a:noFill/>
        </p:spPr>
      </p:pic>
      <p:pic>
        <p:nvPicPr>
          <p:cNvPr id="3076" name="Picture 4" descr="C:\Users\Администратор\Desktop\2-mesto.-My-i-mama-Volkova-Viktoriya-5-let-MBDOU-Detskij-sad-46-g.-N.-Novgor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9259" y="332656"/>
            <a:ext cx="2357454" cy="1654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81338" y="980728"/>
            <a:ext cx="4714908" cy="3286148"/>
          </a:xfrm>
        </p:spPr>
        <p:txBody>
          <a:bodyPr numCol="2"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>Ладони мы соединим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>И немного округлим. 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>Тюльпан раскроет лепестки, 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>Его подарим маме мы.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>Прижать ладони друг  к другу в вертикальном положении.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>Ладони округлить кончики пальцев и запястья рук прижаты друг к другу «бутон».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>Основание ладоней вместе, пальцы раздвигаются в разные стороны.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>Вытянуть руки вперед ладонями вверх.</a:t>
            </a:r>
            <a:r>
              <a:rPr lang="ru-RU" sz="19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900" dirty="0" smtClean="0">
                <a:solidFill>
                  <a:schemeClr val="tx1"/>
                </a:solidFill>
                <a:effectLst/>
                <a:latin typeface="+mn-lt"/>
              </a:rPr>
            </a:br>
            <a:endParaRPr lang="ru-RU" sz="19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269526"/>
            <a:ext cx="6286512" cy="507207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1900" b="1" dirty="0" smtClean="0"/>
              <a:t>8. </a:t>
            </a:r>
            <a:r>
              <a:rPr lang="ru-RU" sz="1900" dirty="0" smtClean="0"/>
              <a:t>Для развития мелкой мускулатуры рук и речи, мы рекомендуем вам поиграть в игру «Тюльпан для мамы».</a:t>
            </a:r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r>
              <a:rPr lang="ru-RU" sz="1900" b="1" dirty="0" smtClean="0"/>
              <a:t>9</a:t>
            </a:r>
            <a:r>
              <a:rPr lang="ru-RU" sz="1900" dirty="0" smtClean="0"/>
              <a:t>. Сделайте вместе открытку для мамы используя пластилин. Предложите ребенку раскатать тонкую колбаску из пластилина и выложить по контуру восьмерки, а из коротких колбасок сделайте петельки и соберите букетик цветов.</a:t>
            </a:r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/>
          </a:p>
        </p:txBody>
      </p:sp>
      <p:pic>
        <p:nvPicPr>
          <p:cNvPr id="4101" name="Picture 5" descr="C:\Users\Администратор\Desktop\1585024714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2474" y="718898"/>
            <a:ext cx="1890751" cy="2735264"/>
          </a:xfrm>
          <a:prstGeom prst="rect">
            <a:avLst/>
          </a:prstGeom>
          <a:noFill/>
        </p:spPr>
      </p:pic>
      <p:pic>
        <p:nvPicPr>
          <p:cNvPr id="4102" name="Picture 6" descr="C:\Users\Администратор\Desktop\p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4149080"/>
            <a:ext cx="2017261" cy="1911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4806" y="808307"/>
            <a:ext cx="3491880" cy="980728"/>
          </a:xfrm>
        </p:spPr>
        <p:txBody>
          <a:bodyPr>
            <a:normAutofit fontScale="90000"/>
          </a:bodyPr>
          <a:lstStyle/>
          <a:p>
            <a:r>
              <a:rPr lang="ru-RU" sz="1900" dirty="0" smtClean="0">
                <a:solidFill>
                  <a:schemeClr val="tx1"/>
                </a:solidFill>
                <a:effectLst/>
                <a:latin typeface="+mn-lt"/>
              </a:rPr>
              <a:t>11. Сделайте для мамы вместе с малышом бусы из макарон. Учите продевать нитку через отверстие в макаронном изделии. Можно покрасить бусинки лаком для ногтей или гуашью.</a:t>
            </a:r>
            <a:endParaRPr lang="ru-RU" sz="19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Содержимое 4" descr="бус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79416"/>
            <a:ext cx="2214578" cy="1808572"/>
          </a:xfrm>
        </p:spPr>
      </p:pic>
      <p:pic>
        <p:nvPicPr>
          <p:cNvPr id="6" name="Содержимое 5" descr="busy_iz_makaron_svoimi_rukami_foto_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72200" y="404664"/>
            <a:ext cx="2564979" cy="1788015"/>
          </a:xfrm>
        </p:spPr>
      </p:pic>
      <p:sp>
        <p:nvSpPr>
          <p:cNvPr id="9" name="Прямоугольник 8"/>
          <p:cNvSpPr/>
          <p:nvPr/>
        </p:nvSpPr>
        <p:spPr>
          <a:xfrm>
            <a:off x="1282892" y="2192679"/>
            <a:ext cx="6786610" cy="2554545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Желаем вам удачи в воспитании ваших детей и пусть они всегда приносят вам радость.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123" name="Picture 3" descr="C:\Users\Администратор\Desktop\1614536973_68-p-8-marta-na-belom-fone-8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365104"/>
            <a:ext cx="6035675" cy="2338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134</TotalTime>
  <Words>542</Words>
  <Application>Microsoft Office PowerPoint</Application>
  <PresentationFormat>Экран (4:3)</PresentationFormat>
  <Paragraphs>79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Century Gothic</vt:lpstr>
      <vt:lpstr>Garamond</vt:lpstr>
      <vt:lpstr>Helvetica Neue</vt:lpstr>
      <vt:lpstr>Trebuchet ms</vt:lpstr>
      <vt:lpstr>Савон</vt:lpstr>
      <vt:lpstr>Консультация для родителей  «8 марта»</vt:lpstr>
      <vt:lpstr>Презентация PowerPoint</vt:lpstr>
      <vt:lpstr>Презентация PowerPoint</vt:lpstr>
      <vt:lpstr>3. Обогащайте речь ребенка словами прилагательными, подберите с ребенком слова, которыми можно охарактеризовать маму и бабушку. Добрая, ласковая, заботливая, любимая, красивая … 4. Наши мамы и бабушки выполняют очень много работы по дому. Попросите ребенка назвать, что умеет делать мама.</vt:lpstr>
      <vt:lpstr>Мамочка, мамуля,  Так тебя люблю я,  Я платок тебе дарю,  Вот как я тебя люблю  Взявшись за руки, идите по кругу. Остановитесь и прижмите руки к груди. Протягивайте руки вперед. Снова взявшись за руки идите по кругу.</vt:lpstr>
      <vt:lpstr>Ладони мы соединим   И немного округлим.     Тюльпан раскроет лепестки,    Его подарим маме мы.     Прижать ладони друг  к другу в вертикальном положении. Ладони округлить кончики пальцев и запястья рук прижаты друг к другу «бутон». Основание ладоней вместе, пальцы раздвигаются в разные стороны. Вытянуть руки вперед ладонями вверх. </vt:lpstr>
      <vt:lpstr>11. Сделайте для мамы вместе с малышом бусы из макарон. Учите продевать нитку через отверстие в макаронном изделии. Можно покрасить бусинки лаком для ногтей или гуашью.</vt:lpstr>
    </vt:vector>
  </TitlesOfParts>
  <Company>gpx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 по теме «8 марта»</dc:title>
  <dc:creator>GYPNORION</dc:creator>
  <cp:lastModifiedBy>Петр Моисеенко</cp:lastModifiedBy>
  <cp:revision>15</cp:revision>
  <dcterms:created xsi:type="dcterms:W3CDTF">2022-02-27T08:06:29Z</dcterms:created>
  <dcterms:modified xsi:type="dcterms:W3CDTF">2023-02-26T13:40:58Z</dcterms:modified>
</cp:coreProperties>
</file>