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1E5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858F42-6A38-4AF5-9B72-1602037B101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7DEF75-6A5A-42FE-8B11-47E0250503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70C0"/>
                </a:solidFill>
              </a:rPr>
              <a:t>МАДОУ  детский сад  № 48 г. Хабаровск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2520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«Оформление участка в зимний период для детей раннего возраста»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B0F0"/>
                </a:solidFill>
              </a:rPr>
              <a:t>создание условий для двигательной активности и игровой  деятельности; Улучшить оборудование и художественное оформление </a:t>
            </a:r>
            <a:r>
              <a:rPr lang="ru-RU" b="1" dirty="0" smtClean="0">
                <a:solidFill>
                  <a:srgbClr val="00B0F0"/>
                </a:solidFill>
              </a:rPr>
              <a:t>участка.</a:t>
            </a:r>
          </a:p>
          <a:p>
            <a:pPr algn="ctr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Цели и задачи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err="1" smtClean="0">
                <a:solidFill>
                  <a:srgbClr val="002060"/>
                </a:solidFill>
              </a:rPr>
              <a:t>Цель:</a:t>
            </a:r>
            <a:r>
              <a:rPr lang="ru-RU" sz="2400" b="0" dirty="0" err="1" smtClean="0">
                <a:solidFill>
                  <a:srgbClr val="00B0F0"/>
                </a:solidFill>
              </a:rPr>
              <a:t>создание</a:t>
            </a:r>
            <a:r>
              <a:rPr lang="ru-RU" sz="2400" b="0" dirty="0" smtClean="0">
                <a:solidFill>
                  <a:srgbClr val="00B0F0"/>
                </a:solidFill>
              </a:rPr>
              <a:t> благоприятных условий для образовательно-воспитательной работы с детьми на воздухе в </a:t>
            </a:r>
            <a:r>
              <a:rPr lang="ru-RU" sz="2400" dirty="0" smtClean="0">
                <a:solidFill>
                  <a:srgbClr val="00B0F0"/>
                </a:solidFill>
              </a:rPr>
              <a:t>зимний</a:t>
            </a:r>
            <a:r>
              <a:rPr lang="ru-RU" sz="2400" b="0" dirty="0" smtClean="0">
                <a:solidFill>
                  <a:srgbClr val="00B0F0"/>
                </a:solidFill>
              </a:rPr>
              <a:t> период.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3136"/>
            <a:ext cx="4608512" cy="1944216"/>
          </a:xfrm>
          <a:prstGeom prst="rect">
            <a:avLst/>
          </a:prstGeom>
          <a:noFill/>
        </p:spPr>
      </p:pic>
      <p:pic>
        <p:nvPicPr>
          <p:cNvPr id="2052" name="Picture 4" descr="C:\Users\1\Desktop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872208" cy="13681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AppData\Local\Temp\Rar$DI00.719\20230126_124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1138"/>
            <a:ext cx="6840760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</a:rPr>
              <a:t>Чтобы прогулка была разнообразной и интересной для детей, на нашем </a:t>
            </a:r>
            <a:r>
              <a:rPr lang="ru-RU" sz="1600" dirty="0" smtClean="0">
                <a:solidFill>
                  <a:srgbClr val="002060"/>
                </a:solidFill>
              </a:rPr>
              <a:t>участке </a:t>
            </a:r>
            <a:r>
              <a:rPr lang="ru-RU" sz="1600" b="0" dirty="0" smtClean="0">
                <a:solidFill>
                  <a:srgbClr val="002060"/>
                </a:solidFill>
              </a:rPr>
              <a:t> воспитатели совместно с родителями, построили «</a:t>
            </a:r>
            <a:r>
              <a:rPr lang="ru-RU" sz="1600" dirty="0" smtClean="0">
                <a:solidFill>
                  <a:srgbClr val="002060"/>
                </a:solidFill>
              </a:rPr>
              <a:t>лабиринт</a:t>
            </a:r>
            <a:r>
              <a:rPr lang="ru-RU" sz="1600" b="0" dirty="0" smtClean="0">
                <a:solidFill>
                  <a:srgbClr val="002060"/>
                </a:solidFill>
              </a:rPr>
              <a:t>» для ползания, залезания, бега, подвижных игр.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20230126_12412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191553" cy="35861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</a:rPr>
              <a:t>Мир многообразен, и многообразие его проявляется, в том числе, и в его цветах и их оттенках.  Дети уже умеют различать основные цвета и могут их назвать, то есть сопоставляют понятие со словом. Но все же закреплять полученные знания о цвете надо. Для этого  мы построили на нашем участке замечательную разноцветную ледяную гусеницу.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20230126_124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</a:rPr>
              <a:t>Из снега можно создавать не только привычных снеговиков, но и любимые сладости. Вот такой красивый </a:t>
            </a:r>
            <a:r>
              <a:rPr lang="ru-RU" sz="2000" b="0" dirty="0" err="1" smtClean="0">
                <a:solidFill>
                  <a:srgbClr val="002060"/>
                </a:solidFill>
              </a:rPr>
              <a:t>тортик</a:t>
            </a:r>
            <a:r>
              <a:rPr lang="ru-RU" sz="2000" b="0" dirty="0" smtClean="0">
                <a:solidFill>
                  <a:srgbClr val="002060"/>
                </a:solidFill>
              </a:rPr>
              <a:t> у нас получился.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20230130_112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552727" cy="33701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effectLst/>
              </a:rPr>
              <a:t> Прогулка для малышей - всегда праздник, а зимняя прогулка - праздник вдвойне! Чтобы дети не мёрзли на морозе, они должны быть заняты интересным делом. В этом помогает катание с горки. Снежная горка - это то, что дарит малышам веселье.  Катаясь, ребята получают значительный заряд бодрости.  </a:t>
            </a:r>
            <a:endParaRPr lang="ru-RU" sz="1600" dirty="0"/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20230126_12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848" y="1481138"/>
            <a:ext cx="6436304" cy="44681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«Черепаха»</a:t>
            </a:r>
            <a:r>
              <a:rPr lang="ru-RU" sz="1600" b="0" dirty="0" smtClean="0"/>
              <a:t> цель постройки: создание у детей радостных эмоций при встречи с любимым </a:t>
            </a:r>
            <a:r>
              <a:rPr lang="ru-RU" sz="1600" b="0" dirty="0" err="1" smtClean="0"/>
              <a:t>мультяшными</a:t>
            </a:r>
            <a:r>
              <a:rPr lang="ru-RU" sz="1600" b="0" dirty="0" smtClean="0"/>
              <a:t> героями.</a:t>
            </a:r>
            <a:endParaRPr lang="ru-RU" sz="1600" dirty="0"/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Бровкиных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Василенко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Коршуковых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Манжура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Шумаковых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Выражаем благодарность родителям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группы </a:t>
            </a:r>
            <a:b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раннего возрас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та № 9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отзывчивость и старания в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создании снежных фигур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участке – семьям: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738" y="2576513"/>
            <a:ext cx="5010670" cy="29407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158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Открытая</vt:lpstr>
      <vt:lpstr>     МАДОУ  детский сад  № 48 г. Хабаровск </vt:lpstr>
      <vt:lpstr>    Цели и задачи  Цель:создание благоприятных условий для образовательно-воспитательной работы с детьми на воздухе в зимний период.</vt:lpstr>
      <vt:lpstr>Чтобы прогулка была разнообразной и интересной для детей, на нашем участке  воспитатели совместно с родителями, построили «лабиринт» для ползания, залезания, бега, подвижных игр.</vt:lpstr>
      <vt:lpstr>Мир многообразен, и многообразие его проявляется, в том числе, и в его цветах и их оттенках.  Дети уже умеют различать основные цвета и могут их назвать, то есть сопоставляют понятие со словом. Но все же закреплять полученные знания о цвете надо. Для этого  мы построили на нашем участке замечательную разноцветную ледяную гусеницу.</vt:lpstr>
      <vt:lpstr>Из снега можно создавать не только привычных снеговиков, но и любимые сладости. Вот такой красивый тортик у нас получился.</vt:lpstr>
      <vt:lpstr> Прогулка для малышей - всегда праздник, а зимняя прогулка - праздник вдвойне! Чтобы дети не мёрзли на морозе, они должны быть заняты интересным делом. В этом помогает катание с горки. Снежная горка - это то, что дарит малышам веселье.  Катаясь, ребята получают значительный заряд бодрости.  </vt:lpstr>
      <vt:lpstr>«Черепаха» цель постройки: создание у детей радостных эмоций при встречи с любимым мультяшными героями.</vt:lpstr>
      <vt:lpstr>   Выражаем благодарность родителям группы   раннего возраста № 9 за отзывчивость и старания в   создании снежных фигур на участке – семьям: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детский сад  № 48 г. Хабаровск</dc:title>
  <dc:creator>1</dc:creator>
  <cp:lastModifiedBy>Пользователь Windows</cp:lastModifiedBy>
  <cp:revision>22</cp:revision>
  <dcterms:created xsi:type="dcterms:W3CDTF">2023-01-29T23:45:33Z</dcterms:created>
  <dcterms:modified xsi:type="dcterms:W3CDTF">2023-01-30T02:56:31Z</dcterms:modified>
</cp:coreProperties>
</file>