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9" r:id="rId3"/>
    <p:sldId id="257" r:id="rId4"/>
    <p:sldId id="258" r:id="rId5"/>
    <p:sldId id="264" r:id="rId6"/>
    <p:sldId id="265" r:id="rId7"/>
    <p:sldId id="267" r:id="rId8"/>
    <p:sldId id="268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0" autoAdjust="0"/>
    <p:restoredTop sz="94721" autoAdjust="0"/>
  </p:normalViewPr>
  <p:slideViewPr>
    <p:cSldViewPr snapToGrid="0">
      <p:cViewPr varScale="1">
        <p:scale>
          <a:sx n="100" d="100"/>
          <a:sy n="100" d="100"/>
        </p:scale>
        <p:origin x="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AAB58-B0A1-41DC-8A07-DB8CDF2D8529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BE10A-502B-4FF3-9210-B1EAA584D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3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E10A-502B-4FF3-9210-B1EAA584DB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1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9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2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14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56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0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5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2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6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4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2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4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2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4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8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8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4923FE-DBA5-4E1C-B02C-EA2CC39BA805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9A5437-17BC-447F-8D83-8EA7DE8FD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76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4520" y="1156526"/>
            <a:ext cx="6289964" cy="169025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Презентация «зимняя сказка»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4756" y="4051686"/>
            <a:ext cx="6606743" cy="1947333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/>
              <a:t>Выполнили воспитатели МАДОУ № 48:</a:t>
            </a:r>
          </a:p>
          <a:p>
            <a:pPr algn="r"/>
            <a:r>
              <a:rPr lang="ru-RU" sz="1600" b="1" dirty="0" smtClean="0"/>
              <a:t>Романюк В.Е.</a:t>
            </a:r>
          </a:p>
          <a:p>
            <a:pPr algn="r"/>
            <a:r>
              <a:rPr lang="ru-RU" sz="1600" b="1" dirty="0" smtClean="0"/>
              <a:t>Цыганок Ю.С.</a:t>
            </a:r>
            <a:endParaRPr lang="ru-RU" sz="1600" b="1" dirty="0"/>
          </a:p>
        </p:txBody>
      </p:sp>
      <p:pic>
        <p:nvPicPr>
          <p:cNvPr id="6" name="minus_-_Kaby_ne_bylo_zimy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8254" y="7155873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66701"/>
            <a:ext cx="5876925" cy="62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108365"/>
            <a:ext cx="11831782" cy="4886036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67461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В детском саду объявили конкурс на тему «Лучший зимний участок».   Родители нашей группы приняли активное участие и оформили участок 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10874742" cy="57618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воспитательной  образовательной работы с детьми, повышения двигательной активности воспитанников в условиях детского сада в зимний период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8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10874742" cy="58322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1</a:t>
            </a:r>
            <a:r>
              <a:rPr lang="ru-RU" dirty="0" smtClean="0">
                <a:solidFill>
                  <a:schemeClr val="tx1"/>
                </a:solidFill>
              </a:rPr>
              <a:t>. Расширение кругозора, приобретение новых знаний: изучение методических рекомендаций по обустройству игровых участков снежными постройками для обеспечения двигательной активности, санитарно- эпидемиологических требований и стандартов оборудования детских игровых площадок.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Активизация творческого потенциала родителей, представителей семей воспитанников и воспитанников в процессе реализации проекта;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Художественное оформление игровой площадки.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4. Разработать систему педагогических мероприятий, направленных на создание праздничного настроения, на создание развивающей предметно- пространственной среды.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5. Обеспечить богатство сенсорных впечатлений, оборудования, их рациональное использование.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6. Раскрыть творческие способности участников образовательного процесса. 7. Создать условия для реализации творческой активности детей и педагогов.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r>
              <a:rPr lang="ru-RU" dirty="0" smtClean="0">
                <a:solidFill>
                  <a:schemeClr val="tx1"/>
                </a:solidFill>
              </a:rPr>
              <a:t>. Привлечь родителей и детей для участия в продуктивной деятельности в условиях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1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077591"/>
          </a:xfrm>
        </p:spPr>
        <p:txBody>
          <a:bodyPr/>
          <a:lstStyle/>
          <a:p>
            <a:r>
              <a:rPr lang="ru-RU" dirty="0" smtClean="0"/>
              <a:t>ДОРОЖКА ДЛЯ СКОЛЬЖЕНИЯ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723900"/>
            <a:ext cx="9896475" cy="4229100"/>
          </a:xfrm>
        </p:spPr>
      </p:pic>
    </p:spTree>
    <p:extLst>
      <p:ext uri="{BB962C8B-B14F-4D97-AF65-F5344CB8AC3E}">
        <p14:creationId xmlns:p14="http://schemas.microsoft.com/office/powerpoint/2010/main" val="418774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47724" y="4487332"/>
            <a:ext cx="8370887" cy="2007253"/>
          </a:xfrm>
        </p:spPr>
        <p:txBody>
          <a:bodyPr/>
          <a:lstStyle/>
          <a:p>
            <a:r>
              <a:rPr lang="ru-RU" dirty="0" smtClean="0"/>
              <a:t>ГОРКА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666750"/>
            <a:ext cx="8991600" cy="4514850"/>
          </a:xfrm>
        </p:spPr>
      </p:pic>
    </p:spTree>
    <p:extLst>
      <p:ext uri="{BB962C8B-B14F-4D97-AF65-F5344CB8AC3E}">
        <p14:creationId xmlns:p14="http://schemas.microsoft.com/office/powerpoint/2010/main" val="191918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2" y="5111262"/>
            <a:ext cx="8534400" cy="1746738"/>
          </a:xfrm>
        </p:spPr>
        <p:txBody>
          <a:bodyPr>
            <a:normAutofit/>
          </a:bodyPr>
          <a:lstStyle/>
          <a:p>
            <a:r>
              <a:rPr lang="ru-RU" dirty="0" smtClean="0"/>
              <a:t>ДЛЯ ПЕРЕШАГИВАНИЯ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85800"/>
            <a:ext cx="8610600" cy="4838700"/>
          </a:xfrm>
        </p:spPr>
      </p:pic>
    </p:spTree>
    <p:extLst>
      <p:ext uri="{BB962C8B-B14F-4D97-AF65-F5344CB8AC3E}">
        <p14:creationId xmlns:p14="http://schemas.microsoft.com/office/powerpoint/2010/main" val="25954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2" y="5462954"/>
            <a:ext cx="11507788" cy="1395046"/>
          </a:xfrm>
        </p:spPr>
        <p:txBody>
          <a:bodyPr/>
          <a:lstStyle/>
          <a:p>
            <a:r>
              <a:rPr lang="ru-RU" dirty="0" smtClean="0"/>
              <a:t>«Меткий стрелок».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38174"/>
            <a:ext cx="9839324" cy="4824779"/>
          </a:xfrm>
        </p:spPr>
      </p:pic>
    </p:spTree>
    <p:extLst>
      <p:ext uri="{BB962C8B-B14F-4D97-AF65-F5344CB8AC3E}">
        <p14:creationId xmlns:p14="http://schemas.microsoft.com/office/powerpoint/2010/main" val="93954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22276"/>
            <a:ext cx="11507788" cy="1535723"/>
          </a:xfrm>
        </p:spPr>
        <p:txBody>
          <a:bodyPr/>
          <a:lstStyle/>
          <a:p>
            <a:r>
              <a:rPr lang="ru-RU" dirty="0" smtClean="0"/>
              <a:t>ЛАБИРИНТ!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10134600" cy="485775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drap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</TotalTime>
  <Words>209</Words>
  <Application>Microsoft Office PowerPoint</Application>
  <PresentationFormat>Широкоэкранный</PresentationFormat>
  <Paragraphs>20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BatangChe</vt:lpstr>
      <vt:lpstr>Calibri</vt:lpstr>
      <vt:lpstr>Century Gothic</vt:lpstr>
      <vt:lpstr>Times New Roman</vt:lpstr>
      <vt:lpstr>Wingdings 3</vt:lpstr>
      <vt:lpstr>Сектор</vt:lpstr>
      <vt:lpstr>Презентация «зимняя сказка»</vt:lpstr>
      <vt:lpstr>Презентация PowerPoint</vt:lpstr>
      <vt:lpstr>Презентация PowerPoint</vt:lpstr>
      <vt:lpstr>Презентация PowerPoint</vt:lpstr>
      <vt:lpstr>ДОРОЖКА ДЛЯ СКОЛЬЖЕНИЯ</vt:lpstr>
      <vt:lpstr>ГОРКА</vt:lpstr>
      <vt:lpstr>ДЛЯ ПЕРЕШАГИВАНИЯ</vt:lpstr>
      <vt:lpstr>«Меткий стрелок». </vt:lpstr>
      <vt:lpstr>ЛАБИРИНТ!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зимнего участка</dc:title>
  <dc:creator>Наталья</dc:creator>
  <cp:lastModifiedBy>Метод</cp:lastModifiedBy>
  <cp:revision>23</cp:revision>
  <dcterms:created xsi:type="dcterms:W3CDTF">2015-02-15T10:02:19Z</dcterms:created>
  <dcterms:modified xsi:type="dcterms:W3CDTF">2023-01-25T13:03:20Z</dcterms:modified>
</cp:coreProperties>
</file>