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642918"/>
            <a:ext cx="739637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ЧУДЕСА ЗИМНЕГО ГОРОДКА        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Старшая группа № 11</a:t>
            </a:r>
            <a:endParaRPr lang="ru-RU" sz="20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Воспитатели: Морозова А.В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2023                                            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Шахалова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Е.С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2152" y="1500174"/>
            <a:ext cx="5474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Приятных и безопасных прогулок!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fsd.kopilkaurokov.ru/up/html/2021/02/26/k_6038d2606a83e/574364_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3182"/>
            <a:ext cx="4214810" cy="4214818"/>
          </a:xfrm>
          <a:prstGeom prst="rect">
            <a:avLst/>
          </a:prstGeom>
          <a:noFill/>
        </p:spPr>
      </p:pic>
      <p:pic>
        <p:nvPicPr>
          <p:cNvPr id="15370" name="Picture 10" descr="https://prikolnye-kartinki.ru/img/picture/Oct/21/592da3c8967deee9c2af7e6a3aac9adf/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643182"/>
            <a:ext cx="4929190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1785926"/>
            <a:ext cx="8240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для воспитательной  образовательной работы с детьми, повышения двигательной активности воспитанников в условиях детского сада в зимний период.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-20230127-WA0046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285860"/>
            <a:ext cx="2500330" cy="4286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1803" y="1500174"/>
            <a:ext cx="59293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Начинали мы с детьми строить горку для езды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Снег сгребали в одну кучу, чтоб кататься было круче.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заливки брали ведра, и махали ими бодро.</a:t>
            </a:r>
          </a:p>
          <a:p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Привлекли родителей, для дальнейшей помощи.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родители пришли и нам с горкой помогли.</a:t>
            </a:r>
          </a:p>
          <a:p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в субботу на задворках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Оборудовали горку.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стала ледяной, поливали снег водой.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Горку сделали для всех.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теперь веселье, смех.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Будут слышаться с утра – 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 и славная гора!!!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57752" y="1071546"/>
            <a:ext cx="3571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центре нашего участка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ночь выросла гора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Объясните мне откуда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Появилось это чудо? 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Отвечает дворник — дядя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сугроб огромный глядя: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«Да ведь это Дед Мороз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Вам снежок сюда принёс»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Закричали дети дружно: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«Нам такое чудо нужно»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под громкое ура!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Вверх полезла детвора.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теперь с утра до ночи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может, кто захочет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Покататься с ветерком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санях и кувырком!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20230127-WA0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214422"/>
            <a:ext cx="4381499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-20230127-WA0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00042"/>
            <a:ext cx="4500576" cy="6000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628" y="2143116"/>
            <a:ext cx="3319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это чудо зверь морской.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в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стороночке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стой.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Весело с ним поиграй.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Ему мячик покидай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-20230130-WA00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5" y="1357298"/>
            <a:ext cx="3857652" cy="2893239"/>
          </a:xfrm>
          <a:prstGeom prst="rect">
            <a:avLst/>
          </a:prstGeom>
        </p:spPr>
      </p:pic>
      <p:pic>
        <p:nvPicPr>
          <p:cNvPr id="4" name="Рисунок 3" descr="IMG-20230130-WA00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3571876"/>
            <a:ext cx="3723803" cy="3075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4876" y="1571612"/>
            <a:ext cx="42148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в снежки играем смело,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 какое это дело!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Любим мы морозный день,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 в снежки играть не лень.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зима морозит нас,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погреемся сейчас.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Будем в цель снежки кидать,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Ловко мячики метать.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и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-20230127-WA0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357298"/>
            <a:ext cx="4046779" cy="4071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4942" y="1571612"/>
            <a:ext cx="37862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 нам плечи расправляет, Силу, ловкость нам дает. Он нам мышцы развивает, На рекорды нас зовет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лучше кольца в цель кидал?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в кольцеброс всех обыграл?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Давай сейчас узнаем!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Очки пересчитаем.</a:t>
            </a:r>
          </a:p>
          <a:p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-20230127-WA0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285860"/>
            <a:ext cx="3357586" cy="45049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6249" y="1928802"/>
            <a:ext cx="46434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Снег в лесу закутал елку, 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Спрятал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елку от ребят. 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Ночью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елка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втихомолку, 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Прибежала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детский сад. 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нас в саду веселье, 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Пляшет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шумный хоровод. 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молоденькой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елью,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встречали 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Новый год!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1" y="1785926"/>
            <a:ext cx="8572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результате проделанной работы , мы достигли 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лавной цели: 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оформление участка создает праздничное настроение,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адует глаз ребенка, создает у него эмоционально положительное отношение к  детскому саду, желание посещать его, обогащает новыми впечатлениями,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пособствует физическому развитию детей дошкольного возраста.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321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14</cp:revision>
  <dcterms:created xsi:type="dcterms:W3CDTF">2023-01-30T10:46:34Z</dcterms:created>
  <dcterms:modified xsi:type="dcterms:W3CDTF">2023-01-30T13:07:22Z</dcterms:modified>
</cp:coreProperties>
</file>