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F5F"/>
    <a:srgbClr val="982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5717E1-4238-4A33-88C5-806776447D3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FF2310-15BF-4419-9A17-B6159FF91DE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084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17E1-4238-4A33-88C5-806776447D3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2310-15BF-4419-9A17-B6159FF91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1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17E1-4238-4A33-88C5-806776447D3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2310-15BF-4419-9A17-B6159FF91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1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17E1-4238-4A33-88C5-806776447D3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2310-15BF-4419-9A17-B6159FF91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4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35717E1-4238-4A33-88C5-806776447D3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FFF2310-15BF-4419-9A17-B6159FF91DEA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55822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17E1-4238-4A33-88C5-806776447D3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2310-15BF-4419-9A17-B6159FF91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195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17E1-4238-4A33-88C5-806776447D3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2310-15BF-4419-9A17-B6159FF91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333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17E1-4238-4A33-88C5-806776447D3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2310-15BF-4419-9A17-B6159FF91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7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17E1-4238-4A33-88C5-806776447D3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2310-15BF-4419-9A17-B6159FF91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9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35717E1-4238-4A33-88C5-806776447D3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FFF2310-15BF-4419-9A17-B6159FF91D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447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35717E1-4238-4A33-88C5-806776447D3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FFF2310-15BF-4419-9A17-B6159FF91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92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35717E1-4238-4A33-88C5-806776447D3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FFF2310-15BF-4419-9A17-B6159FF91DE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504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9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27705" y="1645920"/>
            <a:ext cx="6220052" cy="3132561"/>
          </a:xfrm>
        </p:spPr>
        <p:txBody>
          <a:bodyPr>
            <a:normAutofit/>
          </a:bodyPr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 Марта </a:t>
            </a:r>
            <a:b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— </a:t>
            </a:r>
            <a:b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женский день!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Рекомендации родителям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757" y="534439"/>
            <a:ext cx="2128680" cy="2852432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386870"/>
            <a:ext cx="2896144" cy="2592325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8569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47" y="3173772"/>
            <a:ext cx="4663192" cy="2636823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09113" y="2791388"/>
            <a:ext cx="5187143" cy="35394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ysClr val="windowText" lastClr="000000"/>
                </a:solidFill>
              </a:rPr>
              <a:t>Историю создания праздника вряд ли поймут малыши, которые живут в современном мире. Потому, когда заходит речь о том, как появился праздник 8 марта — объяснение для детей должно быть более простым и понятным. Начните, например, с того чтобы рассказать ребятам, что женщины слабее мужчин физически, а потому их нужно защищать, заботиться о них и никогда не обижать. А чтобы все знали и всегда помнили об этом, придумали праздник для женщин — 8 марта. Такой ответ будет понятен каждому ребенку, и, кроме того, он будет способствовать тому, что с самого детства мальчики научатся уважать девочек и женщин, относиться к ним с нежностью и трепетом. Сегодня праздник, который отмечают 8 марта, не отождествляют с политическими вопросами. Он превозносит женщин как хранительниц семейного очага и прекрасных работниц, хороших подруг и незаменимых помощниц в любом деле.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45877" y="382387"/>
            <a:ext cx="7707919" cy="190361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наши папы и дедушки</a:t>
            </a:r>
          </a:p>
          <a:p>
            <a:pPr marL="0" indent="0" algn="ctr">
              <a:buNone/>
            </a:pP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преддверии замечательного праздника, </a:t>
            </a:r>
            <a:r>
              <a:rPr lang="ru-RU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марта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желательно, чтобы эти задания с детьми выполнили вы.</a:t>
            </a:r>
          </a:p>
          <a:p>
            <a:pPr marL="0" indent="0" algn="ctr">
              <a:buNone/>
            </a:pP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Побеседуйте с ребенком о празднике, который приближается</a:t>
            </a:r>
          </a:p>
          <a:p>
            <a:pPr marL="0" indent="0" algn="ctr">
              <a:buNone/>
            </a:pPr>
            <a:r>
              <a:rPr lang="ru-RU" sz="1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«Международный </a:t>
            </a:r>
            <a:r>
              <a:rPr lang="ru-RU" sz="19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женский день - 8 Марта</a:t>
            </a:r>
            <a:r>
              <a:rPr lang="ru-RU" sz="1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55" y="219769"/>
            <a:ext cx="2351437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95F5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01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0803" y="2963608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ru-RU" sz="2400" u="sng" dirty="0">
                <a:solidFill>
                  <a:schemeClr val="tx1"/>
                </a:solidFill>
              </a:rPr>
              <a:t>Побеседуйте с ребенком</a:t>
            </a:r>
            <a:r>
              <a:rPr lang="ru-RU" sz="24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Какое слово ребенок произносит первым?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Какое слово звучит нежно, тепло и сердечно для всех?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Знает ли ваш ребенок, какой приближается праздник?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Кого поздравляют в этот </a:t>
            </a:r>
            <a:r>
              <a:rPr lang="ru-RU" b="1" dirty="0">
                <a:solidFill>
                  <a:schemeClr val="tx1"/>
                </a:solidFill>
              </a:rPr>
              <a:t>день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Предложите ребенку подготовить рисунок в подарок маме, бабушке.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Пусть попробует нарисовать мамин портрет или букет любимых цветов.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Поговорите о том, что скажет ребенок маме, вручая подарок, что пожелает.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64" y="461101"/>
            <a:ext cx="4381500" cy="3353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342900"/>
            <a:ext cx="2934760" cy="2424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012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64" y="3857482"/>
            <a:ext cx="4955811" cy="3000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828" y="114301"/>
            <a:ext cx="10178322" cy="39433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u="sng" dirty="0">
                <a:solidFill>
                  <a:schemeClr val="tx1"/>
                </a:solidFill>
              </a:rPr>
              <a:t>Поиграйте с ребенком в игры</a:t>
            </a:r>
            <a:r>
              <a:rPr lang="ru-RU" sz="34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3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«Закончи предложение»</a:t>
            </a:r>
            <a:endParaRPr lang="ru-RU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каждого ребенка есть. /мама/.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человек любит свою. /мать/.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трудно жить в мире без. /мамы/.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праздник 8 </a:t>
            </a:r>
            <a:r>
              <a:rPr lang="ru-RU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марта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мы дарим подарки и цветы. /маме/.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нравится гулять со своими. /мама/.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очень горжусь  своей ./мамой/.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восьмое </a:t>
            </a:r>
            <a:r>
              <a:rPr lang="ru-RU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марта я поздравлю свою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/маму/.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мама? - (веселая, любимая, заботливая, ласковая, умная, трудолюбивая, строгая, красивая, стройная, милая, милая).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делает мама? - (работает, заботится, читает, готовит, стирает, убирает, шьет, отдыхает, учится).</a:t>
            </a:r>
          </a:p>
          <a:p>
            <a:pPr marL="0" indent="0">
              <a:buNone/>
            </a:pPr>
            <a:endParaRPr lang="ru-RU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5" y="114301"/>
            <a:ext cx="2719387" cy="2828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88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52158" y="1007911"/>
            <a:ext cx="3092117" cy="4164164"/>
          </a:xfrm>
        </p:spPr>
        <p:txBody>
          <a:bodyPr/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«Чем занимается моя мама»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Расскажите ребенку о том, где и кем работает мама, чем она занимается.</a:t>
            </a:r>
          </a:p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ребенок составит рассказ по вопросам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Где работает мама?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Кем она работает?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Что она делает?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" b="2558"/>
          <a:stretch>
            <a:fillRect/>
          </a:stretch>
        </p:blipFill>
        <p:spPr>
          <a:xfrm>
            <a:off x="969264" y="817271"/>
            <a:ext cx="5763891" cy="5373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56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00280" y="225831"/>
            <a:ext cx="7017488" cy="6165444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r>
              <a:rPr lang="ru-RU" sz="9600" b="0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 ребенку пословицы</a:t>
            </a:r>
            <a:r>
              <a:rPr lang="ru-RU" sz="9600" b="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sz="9600" b="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7200" b="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При солнышке тепло, при матушке добро.</a:t>
            </a:r>
          </a:p>
          <a:p>
            <a:r>
              <a:rPr lang="ru-RU" sz="7200" b="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Возле матери и без хлеба не умрёшь.</a:t>
            </a:r>
          </a:p>
          <a:p>
            <a:r>
              <a:rPr lang="ru-RU" sz="7200" b="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В материнском сердце для всех детей ласки хватит.</a:t>
            </a:r>
          </a:p>
          <a:p>
            <a:r>
              <a:rPr lang="ru-RU" sz="7200" b="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Для матери ребёнок до ста лет дитёнок.</a:t>
            </a:r>
          </a:p>
          <a:p>
            <a:r>
              <a:rPr lang="ru-RU" sz="7200" b="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Кто матери не послушает, в беду попадёт.</a:t>
            </a:r>
          </a:p>
          <a:p>
            <a:r>
              <a:rPr lang="ru-RU" sz="7200" b="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Матери все дети равны – одинаково сердцу больны.</a:t>
            </a:r>
          </a:p>
          <a:p>
            <a:r>
              <a:rPr lang="ru-RU" sz="7200" b="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Мать высоко замахивается, да не больно бьёт.</a:t>
            </a:r>
          </a:p>
          <a:p>
            <a:r>
              <a:rPr lang="ru-RU" sz="7200" b="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Нет лучше дружка, чем родная матушка.</a:t>
            </a:r>
          </a:p>
          <a:p>
            <a:r>
              <a:rPr lang="ru-RU" sz="7200" b="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Мать кормит детей, как земля людей.</a:t>
            </a:r>
          </a:p>
          <a:p>
            <a:r>
              <a:rPr lang="ru-RU" sz="7200" b="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Матушкин гнев, что весенний снег: и много его выпадает, да скоро растает.</a:t>
            </a:r>
          </a:p>
          <a:p>
            <a:r>
              <a:rPr lang="ru-RU" sz="7200" b="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Материнская забота и в огне не горит, и в воде не тонет.</a:t>
            </a: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0240"/>
            <a:ext cx="3810000" cy="347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218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2125" y="0"/>
            <a:ext cx="10868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111111"/>
                </a:solidFill>
                <a:latin typeface="Arial" panose="020B0604020202020204" pitchFamily="34" charset="0"/>
              </a:rPr>
              <a:t>Прочитайте ребенку стихотворение и предложите выучить его.</a:t>
            </a:r>
            <a:endParaRPr lang="ru-RU" sz="24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7750" y="691366"/>
            <a:ext cx="36004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982906"/>
                </a:solidFill>
              </a:rPr>
              <a:t>Мамин день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Вот подснежник на поляне,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Я его нашёл.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Отнесу подснежник маме,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Хоть и не расцвёл.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И меня с цветком так нежно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Мама обняла,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Что раскрылся мой подснежник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От её тепла.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Helvetica Neue"/>
              </a:rPr>
              <a:t>Автор: Г. П. </a:t>
            </a:r>
            <a:r>
              <a:rPr lang="ru-RU" b="1" dirty="0" err="1">
                <a:solidFill>
                  <a:srgbClr val="000000"/>
                </a:solidFill>
                <a:latin typeface="Helvetica Neue"/>
              </a:rPr>
              <a:t>Виеру</a:t>
            </a:r>
            <a:endParaRPr lang="ru-RU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72475" y="493842"/>
            <a:ext cx="38195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01802"/>
                </a:solidFill>
                <a:latin typeface="Trebuchet ms" panose="020B0603020202020204" pitchFamily="34" charset="0"/>
              </a:rPr>
              <a:t>Моя бабушка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Со мною бабушка моя,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И значит, главный в доме — 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Шкафы мне можно открывать,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Цветы кефиром поливать,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Играть подушкою в футбол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И полотенцем чистить пол.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Могу я есть руками торт,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Нарочно хлопать дверью!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А с мамой это не пройдёт,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Я уже проверил.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Helvetica Neue"/>
              </a:rPr>
              <a:t>Автор: Р. И. Рождественский</a:t>
            </a:r>
            <a:endParaRPr lang="ru-RU" dirty="0">
              <a:solidFill>
                <a:srgbClr val="000000"/>
              </a:solidFill>
              <a:latin typeface="Helvetica Neue"/>
            </a:endParaRP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1057275"/>
            <a:ext cx="2854861" cy="257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4" y="3751212"/>
            <a:ext cx="4333456" cy="295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614" y="3990975"/>
            <a:ext cx="2711722" cy="271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944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400" y="638174"/>
            <a:ext cx="8505825" cy="6219826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Поздравляя близких и любимых нами женщин с 8 марта в 2023 году, мы своим примером учим мальчиков не только уважительному отношению к женщинам, но и тому, что необходимо преподносить им красивые цветы, делать приятные сюрпризы и искренне говорить о своих чувствах. Поступая так, можно быть уверенными в том, что они непременно вырастут настоящими мужчинами, всегда будут ценить, уважать не только своих родных и близких, но и всех окружающих их женщин</a:t>
            </a:r>
            <a:r>
              <a:rPr lang="ru-RU" b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32" y="4648259"/>
            <a:ext cx="2181159" cy="198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3689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70</TotalTime>
  <Words>575</Words>
  <Application>Microsoft Office PowerPoint</Application>
  <PresentationFormat>Широкоэкранный</PresentationFormat>
  <Paragraphs>71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Badge</vt:lpstr>
      <vt:lpstr>8 Марта  —  женский день!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Димон</dc:creator>
  <cp:lastModifiedBy>Неизвестный пользователь</cp:lastModifiedBy>
  <cp:revision>12</cp:revision>
  <dcterms:created xsi:type="dcterms:W3CDTF">2023-01-29T03:44:27Z</dcterms:created>
  <dcterms:modified xsi:type="dcterms:W3CDTF">2023-01-30T01:37:08Z</dcterms:modified>
</cp:coreProperties>
</file>