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0166" y="500042"/>
            <a:ext cx="7143800" cy="1169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« Детский сад № 48»</a:t>
            </a:r>
          </a:p>
          <a:p>
            <a:pPr algn="ctr"/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 ГРУППА № 11</a:t>
            </a:r>
          </a:p>
          <a:p>
            <a:pPr algn="ctr"/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2023г                     Воспитатели: Морозова А.В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Шахалова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Е.С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385015_20-hdpic-club-p-ekipirovka-letchika-foto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571480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ЛЕТЧИК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be28d850dba91fc6e5031c87adc3af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sd.multiurok.ru/html/2021/02/25/s_60376f0a23fd0/1644178_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50004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ПОДВОДНИК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0.slide-share.ru/s_slide/9a45274cb722ba0a5e291054b26012c9/45661679-1607-482d-b8e4-9824dc89755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358282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.pinimg.com/originals/f4/96/68/f496682fef3c6d1a82b3737be8ae75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-14359062"/>
            <a:ext cx="5216439" cy="11287204"/>
          </a:xfrm>
          <a:prstGeom prst="rect">
            <a:avLst/>
          </a:prstGeom>
          <a:noFill/>
        </p:spPr>
      </p:pic>
      <p:pic>
        <p:nvPicPr>
          <p:cNvPr id="28676" name="Picture 4" descr="https://i.pinimg.com/originals/f4/96/68/f496682fef3c6d1a82b3737be8ae75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642942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857232"/>
            <a:ext cx="1725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ТАНКИСТ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fs.znanio.ru/d5af0e/91/ba/27d31a42e18a61983066fc5a4a9910a1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i2.imageban.ru/out/2020/05/28/5e7d189d4f06ff0b9c7f1e1cbb013a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0"/>
            <a:ext cx="564360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714356"/>
            <a:ext cx="2224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ПОГРАНИЧНИК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75239_18-p-fon-dlya-prezentatsii-zvezdoch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6116" y="2000240"/>
            <a:ext cx="5715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техника помогает нашим солдатам на службе?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все -  военная техника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0994756_56-kartinkin-net-p-oboi-voennaya-tematika-krasivo-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2770" name="Picture 2" descr="http://pickimage.ru/wp-content/uploads/images/detskie/ourarmy/nashaarmiy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14290"/>
            <a:ext cx="2104620" cy="3214710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>
            <a:off x="3786182" y="1071546"/>
            <a:ext cx="17145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80" name="Picture 12" descr="https://www.paradrive.ru/upload/iblock/54f/zapasnoy_parashyut_rescue_lite_sc.jpg.pagespeed.ce._mWRRj4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3214710" cy="2143140"/>
          </a:xfrm>
          <a:prstGeom prst="rect">
            <a:avLst/>
          </a:prstGeom>
          <a:noFill/>
        </p:spPr>
      </p:pic>
      <p:pic>
        <p:nvPicPr>
          <p:cNvPr id="32782" name="Picture 14" descr="https://tsvetyzhizni.ru/wp-content/uploads/2021/01/stihi_pro_armiyu_i_voennah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500438"/>
            <a:ext cx="2119305" cy="3163142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>
            <a:off x="3929058" y="4929198"/>
            <a:ext cx="16927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84" name="Picture 16" descr="https://w-dog.ru/wallpapers/7/16/479888615894204/art-flot-korabl-avianosec-klassa-nepobedimyj-angl-nesgibaemaya-volya-invinsibl-korolevskogo-britanskogo-voenno-morskogo-flota-vmf-velikobritan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429000"/>
            <a:ext cx="3214678" cy="241100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643306" y="3857628"/>
            <a:ext cx="285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Около кораблей стоят 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0430" y="500042"/>
            <a:ext cx="290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парашюте прыгает 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058" y="1785926"/>
            <a:ext cx="127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десантник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3372" y="5643578"/>
            <a:ext cx="90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Моряк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0994756_56-kartinkin-net-p-oboi-voennaya-tematika-krasivo-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818" name="Picture 2" descr="https://oren.ru/wp-content/uploads/2019/04/1523876428736482938479278394872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57166"/>
            <a:ext cx="3302023" cy="2714644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>
            <a:off x="3929058" y="1357298"/>
            <a:ext cx="13355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20" name="Picture 4" descr="https://kartinkin.net/uploads/posts/2022-12/1670287810_61-kartinkin-net-p-kartinki-pogranichnikov-vkontakte-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85728"/>
            <a:ext cx="2143139" cy="1428201"/>
          </a:xfrm>
          <a:prstGeom prst="rect">
            <a:avLst/>
          </a:prstGeom>
          <a:noFill/>
        </p:spPr>
      </p:pic>
      <p:pic>
        <p:nvPicPr>
          <p:cNvPr id="34822" name="Picture 6" descr="https://doukom.ru/upload/iblock/3772/58/product_image_165758_14785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736"/>
            <a:ext cx="1857388" cy="1428760"/>
          </a:xfrm>
          <a:prstGeom prst="rect">
            <a:avLst/>
          </a:prstGeom>
          <a:noFill/>
        </p:spPr>
      </p:pic>
      <p:pic>
        <p:nvPicPr>
          <p:cNvPr id="34824" name="Picture 8" descr="http://i91.fastpic.org/big/2017/1006/fc/8363e8d233d11182b2cb7535cc48c5f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1714488"/>
            <a:ext cx="1603254" cy="1555156"/>
          </a:xfrm>
          <a:prstGeom prst="rect">
            <a:avLst/>
          </a:prstGeom>
          <a:noFill/>
        </p:spPr>
      </p:pic>
      <p:pic>
        <p:nvPicPr>
          <p:cNvPr id="34826" name="Picture 10" descr="https://img2.labirint.ru/rcimg/63105f5159f077f2abab1476bff7e7ff/1920x1080/books4/39244/ph_1.jpg?15637119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3286124"/>
            <a:ext cx="2500330" cy="3357586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4071934" y="3929066"/>
            <a:ext cx="14070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30" name="Picture 14" descr="https://ianed.ru/wp-content/uploads/2022/05/2c7pi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3500438"/>
            <a:ext cx="3214710" cy="21431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00430" y="642918"/>
            <a:ext cx="225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Границу охраняют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32" name="Picture 16" descr="https://excaliburinternational.cz/data/filecache/b8/@2304x0/1_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4429132"/>
            <a:ext cx="2674054" cy="200554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00430" y="3500438"/>
            <a:ext cx="187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машине едут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44" y="2285992"/>
            <a:ext cx="19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Пограничник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3306" y="6488668"/>
            <a:ext cx="143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Артилерист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60994756_56-kartinkin-net-p-oboi-voennaya-tematika-krasivo-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1748" name="Picture 4" descr="https://s1.1zoom.ru/big3/427/Fighter_Airplane_Russian_Flight_Mikoyan_MiG-35_538080_2560x1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3286148" cy="1928826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3929058" y="1000108"/>
            <a:ext cx="15716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50" name="Picture 6" descr="http://otkrit-ka.ru/uploads/posts/2021-06/risunki-i-kartinki-voennyh-professij-dlja-doshkolnikov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42853"/>
            <a:ext cx="2174815" cy="2643206"/>
          </a:xfrm>
          <a:prstGeom prst="rect">
            <a:avLst/>
          </a:prstGeom>
          <a:noFill/>
        </p:spPr>
      </p:pic>
      <p:pic>
        <p:nvPicPr>
          <p:cNvPr id="31754" name="Picture 10" descr="https://astroscope.com.ua/files/2015/02_10/11_46/u_files_store_40_390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286124"/>
            <a:ext cx="3372030" cy="2349704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3857620" y="4429132"/>
            <a:ext cx="15716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56" name="Picture 12" descr="https://pickimage.ru/wp-content/uploads/images/detskie/tankman/tankist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000372"/>
            <a:ext cx="2213883" cy="31432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14744" y="500042"/>
            <a:ext cx="26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самолету подошел…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2" y="3857628"/>
            <a:ext cx="190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танка встал…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4" y="171448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Летчик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0496" y="5286388"/>
            <a:ext cx="106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Танкист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0994756_56-kartinkin-net-p-oboi-voennaya-tematika-krasivo-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5844" name="Picture 4" descr="https://flomaster.club/uploads/posts/2021-11/1637688632_105-flomaster-club-p-den-zashchitnika-otechestva-risunki-dlya-d-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42852"/>
            <a:ext cx="2198446" cy="3143272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4214810" y="1643050"/>
            <a:ext cx="14784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6" name="Picture 6" descr="https://hdpic.club/uploads/posts/2022-01/1642961955_32-hdpic-club-p-kartinki-podvodnikh-lodok-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85728"/>
            <a:ext cx="3533481" cy="22495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29058" y="285728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Службу несут моряки-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подводники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0994756_56-kartinkin-net-p-oboi-voennaya-tematika-krasivo-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488" y="428604"/>
            <a:ext cx="381348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Мальчики, парни, мужчины!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 восходящей зари!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Гордость старинной былины – 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Русские богатыри!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Станьте опорой России,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Светлой надеждой страны,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Умной и доброю силой,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Родины нашей сыны!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всегда восхищаться 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Вами Россия могла,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нападать – защищаться,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Землю свою сберегла.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Вашею сильной рукою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 нужно нам сохранить,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счастливой судьбою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Внукам и правнукам жить.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s://img1.goodfon.ru/original/2560x1600/5/44/mig-21-fishbed-jet-art-77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871774" cy="1643050"/>
          </a:xfrm>
          <a:prstGeom prst="rect">
            <a:avLst/>
          </a:prstGeom>
          <a:noFill/>
        </p:spPr>
      </p:pic>
      <p:pic>
        <p:nvPicPr>
          <p:cNvPr id="37892" name="Picture 4" descr="https://wp-s.ru/wallpapers/7/15/511604197330508/izobrazhenie-amerikanskogo-tanka-s-beloj-zvezdo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21" y="0"/>
            <a:ext cx="2628880" cy="1643050"/>
          </a:xfrm>
          <a:prstGeom prst="rect">
            <a:avLst/>
          </a:prstGeom>
          <a:noFill/>
        </p:spPr>
      </p:pic>
      <p:pic>
        <p:nvPicPr>
          <p:cNvPr id="37896" name="Picture 8" descr="https://krot.info/uploads/posts/2020-01/1579640543_10-p-foni-na-den-vmf-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000612"/>
            <a:ext cx="2857488" cy="1857388"/>
          </a:xfrm>
          <a:prstGeom prst="rect">
            <a:avLst/>
          </a:prstGeom>
          <a:noFill/>
        </p:spPr>
      </p:pic>
      <p:pic>
        <p:nvPicPr>
          <p:cNvPr id="37898" name="Picture 10" descr="https://krasnoyarsk.arma-models.ru/upload/iblock/0f6/0f60daeaf0a156888dfc58ef0b8ed6ad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7457" y="5000636"/>
            <a:ext cx="2976543" cy="1857364"/>
          </a:xfrm>
          <a:prstGeom prst="rect">
            <a:avLst/>
          </a:prstGeom>
          <a:noFill/>
        </p:spPr>
      </p:pic>
      <p:sp>
        <p:nvSpPr>
          <p:cNvPr id="37902" name="AutoShape 14" descr="https://centrideia.ru/ckfinder/userfiles/images/%D0%94%D0%95%D0%A2%D0%98%20%D0%9C%D0%98%D0%A0%D0%90-%D0%94%D0%95%D0%A2%D0%AF%D0%9C%20%D0%92%D0%9E%D0%99%D0%9D%D0%AB/%D0%A0%D0%B0%D0%B1%D0%BE%D1%82%D0%B0%20%D0%98%D0%B2%D0%B0%D0%BD%D0%BE%D0%B2%D0%B0%20%D0%95%D0%BA%D0%B0%D1%82%D0%B5%D1%80%D0%B8%D0%BD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904" name="Picture 16" descr="https://avatars.mds.yandex.net/i?id=e6d19cf3b0c0762b74b8b1d648afe79b5a292559-4983949-images-thumbs&amp;ref=rim&amp;n=33&amp;w=220&amp;h=1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643050"/>
            <a:ext cx="2857488" cy="3357586"/>
          </a:xfrm>
          <a:prstGeom prst="rect">
            <a:avLst/>
          </a:prstGeom>
          <a:noFill/>
        </p:spPr>
      </p:pic>
      <p:pic>
        <p:nvPicPr>
          <p:cNvPr id="37910" name="Picture 22" descr="https://sun9-29.userapi.com/impg/Xpt4NfHKvWXL75kGk7PHneCn5APXboP2k8JfUQ/PhhfH2yUSB0.jpg?size=1440x2160&amp;quality=96&amp;sign=ea8dd39daa71312c5fb6a330c593232f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1643050"/>
            <a:ext cx="2643174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B-Xmx_ALl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75239_18-p-fon-dlya-prezentatsii-zvezdoch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3071810"/>
            <a:ext cx="6929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КАЖДОГО РЯДА ВОЙСК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СВОЯ ВОЕННАЯ ФОРМА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82</Words>
  <Application>Microsoft Office PowerPoint</Application>
  <PresentationFormat>Экран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27</cp:revision>
  <dcterms:created xsi:type="dcterms:W3CDTF">2023-01-28T02:52:12Z</dcterms:created>
  <dcterms:modified xsi:type="dcterms:W3CDTF">2023-01-28T10:38:07Z</dcterms:modified>
</cp:coreProperties>
</file>