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образ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01.09.2016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5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slide" Target="slide6.xml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в дошкольном возрасте</a:t>
            </a:r>
            <a:endParaRPr lang="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1739" y="3239433"/>
            <a:ext cx="7091361" cy="838200"/>
          </a:xfrm>
        </p:spPr>
        <p:txBody>
          <a:bodyPr rtlCol="0"/>
          <a:lstStyle/>
          <a:p>
            <a:pPr algn="r" rtl="0"/>
            <a:r>
              <a:rPr lang="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Рощина Е.И.; </a:t>
            </a:r>
          </a:p>
          <a:p>
            <a:pPr algn="r" rtl="0"/>
            <a:r>
              <a:rPr lang="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Сидорова Е.С.</a:t>
            </a:r>
            <a:endParaRPr lang="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264" y="682295"/>
            <a:ext cx="7829005" cy="1451075"/>
          </a:xfrm>
          <a:noFill/>
        </p:spPr>
        <p:txBody>
          <a:bodyPr rtlCol="0"/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система мероприятий, направленных на повышение устойчивости механизмов защиты и приспособления организма ребенка ко многим факторам внешней среды.</a:t>
            </a:r>
          </a:p>
          <a:p>
            <a:pPr rtl="0"/>
            <a:endParaRPr lang="ru" dirty="0"/>
          </a:p>
        </p:txBody>
      </p:sp>
      <p:sp>
        <p:nvSpPr>
          <p:cNvPr id="6" name="TextBox 5"/>
          <p:cNvSpPr txBox="1"/>
          <p:nvPr/>
        </p:nvSpPr>
        <p:spPr>
          <a:xfrm>
            <a:off x="5869577" y="2807729"/>
            <a:ext cx="547165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мощное оздоровительное средство, которое  в 2 -4 раза  снижает   число простудных заболеваний. Оно оказывает общеукрепляющее воздействие на организм,  повышает тонус центральной нервной системы, улучшает кровообращение, нормализует обмен веществ.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4641419" y="1070680"/>
            <a:ext cx="3070278" cy="587345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852" y="452846"/>
            <a:ext cx="10918962" cy="526215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«Солнце, воздух и вода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наши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друзья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" indent="0" algn="ctr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закаливания 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1447651" y="1658025"/>
            <a:ext cx="2342606" cy="108857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799" y="3038203"/>
            <a:ext cx="2341067" cy="1085182"/>
          </a:xfrm>
          <a:prstGeom prst="rect">
            <a:avLst/>
          </a:prstGeom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203" y="1649791"/>
            <a:ext cx="2341067" cy="1085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8263" y="3319184"/>
            <a:ext cx="1279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13167" y="1932547"/>
            <a:ext cx="934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8546455">
            <a:off x="1510263" y="2960906"/>
            <a:ext cx="977086" cy="260883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9331" y="3618340"/>
            <a:ext cx="1543487" cy="74987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прогулки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206" y="3618340"/>
            <a:ext cx="1513486" cy="7498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663127">
            <a:off x="2808623" y="2851187"/>
            <a:ext cx="922018" cy="4920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38324" y="3808610"/>
            <a:ext cx="1381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загорание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4985" y="4119974"/>
            <a:ext cx="816935" cy="6767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0263" y="3935308"/>
            <a:ext cx="859385" cy="10634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2355" y="2745565"/>
            <a:ext cx="816935" cy="6767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22416" y="2575147"/>
            <a:ext cx="847417" cy="1048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432135">
            <a:off x="5741454" y="4311545"/>
            <a:ext cx="816935" cy="67671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4191" y="2713706"/>
            <a:ext cx="1036410" cy="1066892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3269632" y="5179831"/>
            <a:ext cx="1738345" cy="750706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rgbClr val="FFFF00"/>
                </a:solidFill>
              </a:rPr>
              <a:t>босохождение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57477" y="5179830"/>
            <a:ext cx="1743607" cy="74987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50584" y="5179830"/>
            <a:ext cx="1743607" cy="7498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8681" y="3623893"/>
            <a:ext cx="1743607" cy="74987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48500" y="3618340"/>
            <a:ext cx="1743607" cy="7498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85957" y="4429814"/>
            <a:ext cx="1664720" cy="71594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587234" y="5364801"/>
            <a:ext cx="112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прогулки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48785" y="5282230"/>
            <a:ext cx="1573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rgbClr val="FFFF00"/>
                </a:solidFill>
              </a:rPr>
              <a:t>с</a:t>
            </a:r>
            <a:r>
              <a:rPr lang="ru-RU" sz="1600" dirty="0" smtClean="0">
                <a:solidFill>
                  <a:srgbClr val="FFFF00"/>
                </a:solidFill>
              </a:rPr>
              <a:t>он на свежем</a:t>
            </a:r>
          </a:p>
          <a:p>
            <a:pPr algn="ctr"/>
            <a:r>
              <a:rPr lang="ru-RU" sz="1600" dirty="0" smtClean="0">
                <a:solidFill>
                  <a:srgbClr val="FFFF00"/>
                </a:solidFill>
              </a:rPr>
              <a:t>воздухе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00348" y="3785261"/>
            <a:ext cx="1330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обливание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58521" y="459402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обтирание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506683" y="3787235"/>
            <a:ext cx="1041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купание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11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9573" y="348343"/>
            <a:ext cx="9372600" cy="7315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солнцем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081" y="1234440"/>
            <a:ext cx="6953204" cy="3450772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rgbClr val="002060"/>
                </a:solidFill>
              </a:rPr>
              <a:t>Принимают на открытой местности, при этом происходит одновременное воздействие прямых и рассеянных солнечных лучей. Продолжительность солнечных ванн для детей раннего возраста увеличивается с 2 до 18, для детей дошкольного возраста - с 4 до 33 минут. Не рекомендуется проводить солнечные ванны при температуре воздуха +12°С и выше +27°С. Наиболее целесообразно проводить солнечные ванны с 9 до 12 часов, начиная их не менее чем через 1,5 часа после еды, и заканчивают не позднее чем через 0,5 часа до еды. Голову необходимо защищать от прямых солнечных лучей.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85" y="4160409"/>
            <a:ext cx="4517528" cy="2560542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209006" y="6365966"/>
            <a:ext cx="992777" cy="42465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0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110" y="278675"/>
            <a:ext cx="9372600" cy="68797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воздухом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7210" y="1385173"/>
            <a:ext cx="5486400" cy="324829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наиболее доступный и действенный метод закаливания. Воздух - среда, постоянно окружающая человека. Закаливающее действие воздухом связано, прежде всего, с разницей температуры между ним и поверхностью тела ребенка. Воздушные ванны в холодное время года проводятся в комнате (комнатные воздушные ванны), в теплое время года - на свежем воздухе. Воздушные ванны проводятся через 1-1,5 часа после еды в местах, недоступных прямым солнечным лучам.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49695" t="356" r="51768" b="-356"/>
          <a:stretch/>
        </p:blipFill>
        <p:spPr>
          <a:xfrm>
            <a:off x="-2766670" y="4138359"/>
            <a:ext cx="5533340" cy="2654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4397"/>
          <a:stretch/>
        </p:blipFill>
        <p:spPr>
          <a:xfrm>
            <a:off x="9448801" y="4138359"/>
            <a:ext cx="2671482" cy="2654150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5800165" y="6409764"/>
            <a:ext cx="851647" cy="38274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90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647" y="330926"/>
            <a:ext cx="9372600" cy="63572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водой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194" y="1357532"/>
            <a:ext cx="6735490" cy="2412274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Из </a:t>
            </a:r>
            <a:r>
              <a:rPr lang="ru-RU" dirty="0">
                <a:solidFill>
                  <a:srgbClr val="002060"/>
                </a:solidFill>
              </a:rPr>
              <a:t>всех закаливающих методов закаливание водой является самым мощным и быстрым средством. Главная функция - укрепление тела -достигается холодными ваннами, купаниями. В последнее время все шире вводятся контрастные методы закаливания: </a:t>
            </a:r>
            <a:r>
              <a:rPr lang="ru-RU" b="1" dirty="0">
                <a:solidFill>
                  <a:srgbClr val="002060"/>
                </a:solidFill>
              </a:rPr>
              <a:t>контрастный душ, влажные </a:t>
            </a:r>
            <a:r>
              <a:rPr lang="ru-RU" b="1" dirty="0" smtClean="0">
                <a:solidFill>
                  <a:srgbClr val="002060"/>
                </a:solidFill>
              </a:rPr>
              <a:t>обтирания, </a:t>
            </a:r>
            <a:r>
              <a:rPr lang="ru-RU" b="1" dirty="0">
                <a:solidFill>
                  <a:srgbClr val="002060"/>
                </a:solidFill>
              </a:rPr>
              <a:t>умывание.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44847"/>
          <a:stretch/>
        </p:blipFill>
        <p:spPr>
          <a:xfrm>
            <a:off x="7829595" y="1286519"/>
            <a:ext cx="3639593" cy="33835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9004" r="2039"/>
          <a:stretch/>
        </p:blipFill>
        <p:spPr>
          <a:xfrm>
            <a:off x="4493623" y="3717554"/>
            <a:ext cx="2386149" cy="3140446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330926" y="6479177"/>
            <a:ext cx="722811" cy="2873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7263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7721" y="311331"/>
            <a:ext cx="9372600" cy="4114800"/>
          </a:xfrm>
        </p:spPr>
        <p:txBody>
          <a:bodyPr/>
          <a:lstStyle/>
          <a:p>
            <a:pPr marL="4572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Закаливающие процедуры могут быть разными в различные сезоны года. Летом – душ, общее обливание, воздушная ванна, зимой – обливание ног.</a:t>
            </a:r>
          </a:p>
          <a:p>
            <a:pPr marL="4572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 и здоровья полные кармашки </a:t>
            </a:r>
          </a:p>
          <a:p>
            <a:pPr marL="4572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и вашим детям!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32" y="2831889"/>
            <a:ext cx="5962405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36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7984" y="1539240"/>
            <a:ext cx="9372600" cy="4114800"/>
          </a:xfrm>
          <a:noFill/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781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грающие дети 16 х 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61_TF03461883" id="{671D4EC8-F0D2-4082-A1EE-2E45D761EB1A}" vid="{F8D861EF-0C3B-4A7E-8226-1AE546DA2581}"/>
    </a:ext>
  </a:extLst>
</a:theme>
</file>

<file path=ppt/theme/theme2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учебной презентации с играющими детьми (рисованные картинки, широкоэкранный формат)</Template>
  <TotalTime>86</TotalTime>
  <Words>359</Words>
  <Application>Microsoft Office PowerPoint</Application>
  <PresentationFormat>Широкоэкранный</PresentationFormat>
  <Paragraphs>31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Euphemia</vt:lpstr>
      <vt:lpstr>Times New Roman</vt:lpstr>
      <vt:lpstr>Wingdings</vt:lpstr>
      <vt:lpstr>Играющие дети 16 х 9</vt:lpstr>
      <vt:lpstr>Закаливание в дошкольном возрасте</vt:lpstr>
      <vt:lpstr>Презентация PowerPoint</vt:lpstr>
      <vt:lpstr>Презентация PowerPoint</vt:lpstr>
      <vt:lpstr>Закаливание солнцем</vt:lpstr>
      <vt:lpstr>Закаливание воздухом</vt:lpstr>
      <vt:lpstr>Закаливание водой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Закаливание в дошкольном возрасте</dc:title>
  <dc:creator>прикол</dc:creator>
  <cp:lastModifiedBy>прикол</cp:lastModifiedBy>
  <cp:revision>10</cp:revision>
  <dcterms:created xsi:type="dcterms:W3CDTF">2022-02-01T03:10:46Z</dcterms:created>
  <dcterms:modified xsi:type="dcterms:W3CDTF">2022-02-01T04:37:01Z</dcterms:modified>
</cp:coreProperties>
</file>