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71448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Профилактика простудных заболевани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144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23488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059395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простудных заболеваний в детских садах.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Полноценная профилактика ОРВИ и гриппа у ребенка невозможна без участия родителей. Однако каждый детский сад в нашей стране обязан принимать ряд профилактических мер, защищая своих маленьких посетителей от простудных заболеваний.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6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" y="-6832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гигиена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что детский сад или школа — это довольно агрессивная для ребенка вирусная среда, которая на первых порах провоцирует частые заболевания ОРВИ и гриппом. Тем не менее, дошкольные учреждения должны ежедневно помнить о простудной профилактике, и если родители замечают, что это происходит не в полной мере, они имеют право на обращение в Управление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обязательное условие — это соблюдение чистоты и гигиены. Необходимо ежедневно проводить влажную уборку и чистить все игрушки, а также поверхности, к которым малыши прикасаются в течение дня. Проветривание помещений проводится минимум трижды в день: утром, до прихода детей, во время прогулок и перед сном. Причем температура в спальных и игровых комнатах не должна превышать 18-20 градусов. Отсутствие свежего воздуха в несколько раз повышает риск простудиться во время эпидемии ОРВИ и гриппа, так как в сухом воздухе остается высокая концентрация бактерий и микроорганизмов.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855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должны следить за тем, как часто дети моют руки с мылом, и отправлять их на эту процедуру после улицы и перед едой. Также желательно, чтобы педагоги напоминали малышам, что нужно избавляться от привычки прикасаться руками к лицу и засовывать пальцы в рот, но все же эта задача по большей части лежит на родителях.</a:t>
            </a:r>
          </a:p>
          <a:p>
            <a:pPr lvl="0" algn="just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209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836"/>
            <a:ext cx="9286844" cy="71498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60648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3" y="4293097"/>
            <a:ext cx="30875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57158" y="1142984"/>
            <a:ext cx="2936840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прогулки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214810" y="1428736"/>
            <a:ext cx="3144507" cy="9122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Физические занятия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500430" y="3714752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утренняя зарядка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28596" y="3000372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32656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простудных заболеваний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943446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2b9e3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3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85818" y="615171"/>
            <a:ext cx="650082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защитных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 организма в осенний-зимний период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методом в дошкольных учреждениях по-прежнему остается специфическая профилактика, то есть сезонная вакцинация от гриппа. Разумеется, она проводится с письменного согласия родителей. Стоит отметить, что в некоторых садиках вообще не делают ряд прививок (не только от гриппа), а лишь дают направление на вакцинацию в поликлинику.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Незаменимой профилактикой служит правильная организация рациона питания. Меню детских садов должно содержать положенную норму белков (мясо-рыбные блюда и яично-творожные изделия), витаминов C и A (овощи, фрукты, соки). Горячие блюда готовятся с использованием йодированной соли.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 flipV="1">
            <a:off x="1547664" y="2761521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2069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14" y="1115595"/>
            <a:ext cx="664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472" y="3534962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-1833979"/>
            <a:ext cx="82089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</a:p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контактов 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заболевшими детьми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важных пунктов — это как защищают в детском саду ребенка от контактов с носителями инфекции. К сожалению, в каждом втором садике осенью и зимой легко можно увидеть картину, когда в группе со всеми играют сразу несколько кашляющих или шмыгающих носом малышей. На самом деле, такая ситуация недопустима, и ваши претензии к педагогам будут вполне обоснованы, поскольку воспитатель не имеет право допускать в группу ребенка, проявляющего признаки болезни. Как минимум, его перед этим должна осмотреть медсестра. Более того, в разгар эпидемии гриппа, которая всегда наступает в зимние месяцы, всех детей, в идеале, встречает медсестра и измеряет им температуру, чтобы не допустить больного ребенка до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321435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 малыш почувствовал себя плохо в течение дня, медсестра должна изолировать его от других малышей, оставив, например, в своем кабинете до прихода родителей. Конечно, родителей сразу же извещают и просят забрать чадо как можно раньше, а не в обычное вечернее время.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членов семьи, им тоже положено извещать педагогов о том, что их малыш заболел, накануне посещения детского сада. А если ребенок остается дома из-за простуды, то впоследствии его нельзя допускать в группу без справки от педиатра о состоянии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8835429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495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616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Метод</cp:lastModifiedBy>
  <cp:revision>24</cp:revision>
  <dcterms:created xsi:type="dcterms:W3CDTF">2019-11-04T06:53:02Z</dcterms:created>
  <dcterms:modified xsi:type="dcterms:W3CDTF">2022-02-01T04:31:53Z</dcterms:modified>
</cp:coreProperties>
</file>