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6B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B76A-6154-423A-A092-9AF155C7B08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FA8C6-CA91-40D2-8364-EBBF99E9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1C2A-A133-42F2-AA27-DE44F2215767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D8C1-A238-4634-B175-1ECD64D23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f203d34621855cfb001362930c655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302433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04-002-Drevnjaja-Olimp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17330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0"/>
            <a:ext cx="2160240" cy="26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1364821978_b_zolotoj-olimpijskij-finish-evgenija-ustjug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592" y="4157701"/>
            <a:ext cx="3672408" cy="2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1344977676_london_2012_01452_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49688"/>
            <a:ext cx="36178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вал 24"/>
          <p:cNvSpPr/>
          <p:nvPr/>
        </p:nvSpPr>
        <p:spPr>
          <a:xfrm>
            <a:off x="4932040" y="3861048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75856" y="3861048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652120" y="2564904"/>
            <a:ext cx="1584176" cy="144016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11760" y="2492896"/>
            <a:ext cx="1656184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67944" y="2492896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996952"/>
            <a:ext cx="513794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Оли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мпий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ские</a:t>
            </a:r>
          </a:p>
          <a:p>
            <a:pPr algn="ctr">
              <a:lnSpc>
                <a:spcPct val="150000"/>
              </a:lnSpc>
            </a:pP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иг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46B6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46B628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Победители Олимпийских игр(олимпионики) награждались венками из оливы.</a:t>
            </a:r>
            <a:endParaRPr lang="ru-RU" sz="2800" dirty="0"/>
          </a:p>
        </p:txBody>
      </p:sp>
      <p:pic>
        <p:nvPicPr>
          <p:cNvPr id="3" name="Рисунок 2" descr="0007-005-Pjat-nezabyvaemykh-dne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7" y="1898132"/>
            <a:ext cx="2592288" cy="4719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 захвата Греции Римом, Феодосий </a:t>
            </a:r>
            <a:r>
              <a:rPr lang="en-US" sz="2800" dirty="0" smtClean="0"/>
              <a:t>I</a:t>
            </a:r>
            <a:r>
              <a:rPr lang="ru-RU" sz="2800" dirty="0" smtClean="0"/>
              <a:t> запретил Олимпийские  игры.  </a:t>
            </a:r>
            <a:endParaRPr lang="ru-RU" sz="2800" dirty="0"/>
          </a:p>
        </p:txBody>
      </p:sp>
      <p:pic>
        <p:nvPicPr>
          <p:cNvPr id="4" name="Рисунок 3" descr="57217299_1270106082_Feodosiy_Veli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847944" cy="499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6309320"/>
            <a:ext cx="1639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Феодосий </a:t>
            </a:r>
            <a:r>
              <a:rPr lang="en-US" sz="2400" dirty="0" smtClean="0"/>
              <a:t>l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Традиция, существовавшая в Древней Греции, была возрождена в конце Х</a:t>
            </a:r>
            <a:r>
              <a:rPr lang="en-US" sz="2800" dirty="0" smtClean="0"/>
              <a:t>I</a:t>
            </a:r>
            <a:r>
              <a:rPr lang="ru-RU" sz="2800" dirty="0" smtClean="0"/>
              <a:t>Х века французом Пьером Де Кубертеном.</a:t>
            </a:r>
            <a:endParaRPr lang="ru-RU" sz="2800" dirty="0"/>
          </a:p>
        </p:txBody>
      </p:sp>
      <p:pic>
        <p:nvPicPr>
          <p:cNvPr id="3" name="Рисунок 2" descr="x_52a81e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672408" cy="5157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наше время Олимпийские игры – крупнейшие международные комплексные спортивные соревнования, со своими традициями и ритуалами.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226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24127" cy="276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5c21b070e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98893"/>
            <a:ext cx="4392488" cy="275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b50b3f0b7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437808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02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41044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Главным символом Олимпийских игр по-прежнему является Олимпийский огонь, который зажигается в Олимпии.</a:t>
            </a:r>
            <a:endParaRPr lang="ru-RU" sz="2800" dirty="0"/>
          </a:p>
        </p:txBody>
      </p:sp>
      <p:pic>
        <p:nvPicPr>
          <p:cNvPr id="3" name="Рисунок 2" descr="3814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41508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247ef0e-b823-f794-b823-f79beeb926a8_photo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44558"/>
            <a:ext cx="4330824" cy="2656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0ht_Ol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11828" cy="3096344"/>
          </a:xfrm>
          <a:prstGeom prst="rect">
            <a:avLst/>
          </a:prstGeom>
        </p:spPr>
      </p:pic>
      <p:pic>
        <p:nvPicPr>
          <p:cNvPr id="5" name="Рисунок 4" descr="1337164102_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56992"/>
            <a:ext cx="4906606" cy="32103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Факельной эстафетой Олимпийский огонь доставляется в город – организатор Игр.</a:t>
            </a:r>
            <a:endParaRPr lang="ru-RU" sz="3200" dirty="0"/>
          </a:p>
        </p:txBody>
      </p:sp>
      <p:pic>
        <p:nvPicPr>
          <p:cNvPr id="3" name="Рисунок 2" descr="h_51018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06837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ak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680521" cy="312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1694_94382a9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760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89704288_1447875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12976"/>
            <a:ext cx="4561656" cy="342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Олимпийское движение имеет свои эмблему и флаг.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Эмблема </a:t>
            </a:r>
            <a:r>
              <a:rPr lang="ru-RU" sz="3200" dirty="0" smtClean="0"/>
              <a:t>– Олимпийские кольца.</a:t>
            </a:r>
            <a:endParaRPr lang="ru-RU" sz="3200" dirty="0"/>
          </a:p>
        </p:txBody>
      </p:sp>
      <p:pic>
        <p:nvPicPr>
          <p:cNvPr id="3" name="Рисунок 2" descr="0004-004-TSvet-kolets-v-verkhnem-rjadu-goluboj-dlja-Evropy-chjornyj-dlja-Afr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7322889" cy="35267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Флаг</a:t>
            </a:r>
            <a:r>
              <a:rPr lang="ru-RU" sz="3200" dirty="0" smtClean="0"/>
              <a:t> – белое полотнище с Олимпийскими кольцами поднимается на всех Играх.</a:t>
            </a:r>
            <a:endParaRPr lang="ru-RU" sz="3200" dirty="0"/>
          </a:p>
        </p:txBody>
      </p:sp>
      <p:pic>
        <p:nvPicPr>
          <p:cNvPr id="3" name="Рисунок 2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624736" cy="430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904656"/>
          </a:xfrm>
        </p:spPr>
        <p:txBody>
          <a:bodyPr>
            <a:noAutofit/>
          </a:bodyPr>
          <a:lstStyle/>
          <a:p>
            <a:pPr lvl="0" algn="l"/>
            <a:r>
              <a:rPr lang="ru-RU" sz="3000" b="1" i="1" dirty="0" smtClean="0">
                <a:solidFill>
                  <a:srgbClr val="C00000"/>
                </a:solidFill>
              </a:rPr>
              <a:t>Цель:  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Сформировать у детей представление об Олимпийских играх – величайшего достижения мировой культуры человека.</a:t>
            </a:r>
            <a:r>
              <a:rPr lang="ru-RU" sz="3000" i="1" dirty="0"/>
              <a:t/>
            </a:r>
            <a:br>
              <a:rPr lang="ru-RU" sz="3000" i="1" dirty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b="1" i="1" dirty="0" smtClean="0">
                <a:solidFill>
                  <a:srgbClr val="C00000"/>
                </a:solidFill>
              </a:rPr>
              <a:t>Задачи: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>1. </a:t>
            </a:r>
            <a:r>
              <a:rPr lang="ru-RU" sz="3000" dirty="0" smtClean="0"/>
              <a:t>Познакомить дошкольников с историей возникновения Олимпийских игр в Древней Греции.</a:t>
            </a:r>
            <a:br>
              <a:rPr lang="ru-RU" sz="3000" dirty="0" smtClean="0"/>
            </a:br>
            <a:r>
              <a:rPr lang="ru-RU" sz="3000" dirty="0" smtClean="0"/>
              <a:t>2. Развивать у детей познавательный интерес к истории развития спорта.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>3. </a:t>
            </a:r>
            <a:r>
              <a:rPr lang="ru-RU" sz="3000" dirty="0"/>
              <a:t>О</a:t>
            </a:r>
            <a:r>
              <a:rPr lang="ru-RU" sz="3000" dirty="0" smtClean="0"/>
              <a:t>богащать </a:t>
            </a:r>
            <a:r>
              <a:rPr lang="ru-RU" sz="3000" dirty="0"/>
              <a:t>речь детей по данной теме.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Девиз</a:t>
            </a:r>
            <a:r>
              <a:rPr lang="ru-RU" sz="3200" dirty="0" smtClean="0"/>
              <a:t> Олимпиады: Быстрее, выше, сильнее.</a:t>
            </a:r>
            <a:endParaRPr lang="ru-RU" sz="3200" dirty="0"/>
          </a:p>
        </p:txBody>
      </p:sp>
      <p:pic>
        <p:nvPicPr>
          <p:cNvPr id="3" name="Рисунок 2" descr="1275839762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545615" cy="29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bde370ded4903ff7dd52c1bbbdc19d1_zps3e95e5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88840"/>
            <a:ext cx="264029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365104"/>
            <a:ext cx="4064300" cy="227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Талисман</a:t>
            </a:r>
            <a:r>
              <a:rPr lang="ru-RU" sz="3200" dirty="0" smtClean="0"/>
              <a:t> – символ игр, приносящий удачу. </a:t>
            </a:r>
            <a:endParaRPr lang="ru-RU" sz="1100" dirty="0"/>
          </a:p>
        </p:txBody>
      </p:sp>
      <p:pic>
        <p:nvPicPr>
          <p:cNvPr id="3" name="Рисунок 2" descr="9b38bf2a94435a33af1bf1ad987c6f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2232248" cy="2473234"/>
          </a:xfrm>
          <a:prstGeom prst="rect">
            <a:avLst/>
          </a:prstGeom>
        </p:spPr>
      </p:pic>
      <p:pic>
        <p:nvPicPr>
          <p:cNvPr id="4" name="Рисунок 3" descr="0eb7ea1f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201407" cy="2326022"/>
          </a:xfrm>
          <a:prstGeom prst="rect">
            <a:avLst/>
          </a:prstGeom>
        </p:spPr>
      </p:pic>
      <p:pic>
        <p:nvPicPr>
          <p:cNvPr id="5" name="Рисунок 4" descr="1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3672408" cy="2538282"/>
          </a:xfrm>
          <a:prstGeom prst="rect">
            <a:avLst/>
          </a:prstGeom>
        </p:spPr>
      </p:pic>
      <p:pic>
        <p:nvPicPr>
          <p:cNvPr id="6" name="Рисунок 5" descr="talls_blu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4854" y="3789040"/>
            <a:ext cx="4769146" cy="2365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3356992"/>
            <a:ext cx="2067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Москва 1980год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356992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Пекин 2008год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623731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Лондон 2012год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6165304"/>
            <a:ext cx="150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Сочи 2014год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Летние виды Олимпиады.</a:t>
            </a:r>
            <a:endParaRPr lang="ru-RU" sz="2800" dirty="0"/>
          </a:p>
        </p:txBody>
      </p:sp>
      <p:pic>
        <p:nvPicPr>
          <p:cNvPr id="3" name="Рисунок 2" descr="501d8fb3-3126-8eea-3126-8ee5f9b25718_photo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439248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78cf1a1bf240f181d1029dad5051ed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605" y="1052736"/>
            <a:ext cx="4241649" cy="281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llswim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4320480" cy="272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stafeta-4kh400-zhe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63600"/>
            <a:ext cx="4425959" cy="279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Зимние виды Олимпиады.</a:t>
            </a:r>
            <a:endParaRPr lang="ru-RU" sz="3200" dirty="0"/>
          </a:p>
        </p:txBody>
      </p:sp>
      <p:pic>
        <p:nvPicPr>
          <p:cNvPr id="3" name="Рисунок 2" descr="1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088"/>
            <a:ext cx="42839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992_rTEs96H6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384376" cy="310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stafeta-4kh400-zh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223370"/>
            <a:ext cx="4716016" cy="26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lizanje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196752"/>
            <a:ext cx="3451448" cy="298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197152" cy="223224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Родина Олимпийских игр – Древняя Греция, город Олимпия.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l_pl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20480" cy="312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LYM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168" y="3573017"/>
            <a:ext cx="456469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005064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От Олимпии произошло название Игр.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Существует немало легенд о зарождении Олимпийских игр. Все они связаны с древнегреческими богами и героями.  </a:t>
            </a:r>
            <a:endParaRPr lang="ru-RU" sz="2800" dirty="0"/>
          </a:p>
        </p:txBody>
      </p:sp>
      <p:pic>
        <p:nvPicPr>
          <p:cNvPr id="3" name="Рисунок 2" descr="8e6d0909fc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1722884" cy="316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6093296"/>
            <a:ext cx="906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Геракл</a:t>
            </a:r>
            <a:endParaRPr lang="ru-RU" sz="2000" dirty="0"/>
          </a:p>
        </p:txBody>
      </p:sp>
      <p:pic>
        <p:nvPicPr>
          <p:cNvPr id="5" name="Рисунок 4" descr="2616d4a6b7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556792"/>
            <a:ext cx="2232248" cy="2816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450912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Зевс</a:t>
            </a:r>
            <a:endParaRPr lang="ru-RU" sz="2000" dirty="0"/>
          </a:p>
        </p:txBody>
      </p:sp>
      <p:pic>
        <p:nvPicPr>
          <p:cNvPr id="8" name="Рисунок 7" descr="59422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446319"/>
            <a:ext cx="4176463" cy="22268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6093296"/>
            <a:ext cx="97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Пелопс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250704" cy="28529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Традиция зажжения Олимпийского огня существовала в Древней Греции, во время проведения античных Олимпийских игр.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26912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419698" cy="3024336"/>
          </a:xfrm>
          <a:prstGeom prst="rect">
            <a:avLst/>
          </a:prstGeom>
        </p:spPr>
      </p:pic>
      <p:pic>
        <p:nvPicPr>
          <p:cNvPr id="4" name="Рисунок 3" descr="prometeo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20888"/>
            <a:ext cx="2975632" cy="4349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861048"/>
            <a:ext cx="49320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Олимпийский огонь служил напоминанием о подвиге титана Прометея, по легенде похитившего огонь у Зевса и подарившего его людям. 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Первое время в программе Олимпийских игр был только стадиодром – бег на один стадий (192,27 м</a:t>
            </a:r>
            <a:r>
              <a:rPr lang="ru-RU" sz="2000" dirty="0" smtClean="0"/>
              <a:t>.).</a:t>
            </a:r>
            <a:endParaRPr lang="ru-RU" sz="2000" dirty="0"/>
          </a:p>
        </p:txBody>
      </p:sp>
      <p:pic>
        <p:nvPicPr>
          <p:cNvPr id="4" name="Рисунок 3" descr="269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426382" cy="4795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Затем программа стала расширяться: </a:t>
            </a:r>
            <a:r>
              <a:rPr lang="ru-RU" sz="2800" smtClean="0"/>
              <a:t>были введены: </a:t>
            </a:r>
            <a:r>
              <a:rPr lang="ru-RU" sz="2800" dirty="0" smtClean="0"/>
              <a:t>борьба, кулачный бой, скачки на колесницах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 descr="ancientg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464" cy="278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ydz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143680"/>
            <a:ext cx="4016673" cy="247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2952328" cy="6529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Кулачный бой</a:t>
            </a:r>
            <a:endParaRPr lang="ru-RU" sz="2400" dirty="0"/>
          </a:p>
        </p:txBody>
      </p:sp>
      <p:pic>
        <p:nvPicPr>
          <p:cNvPr id="3" name="Рисунок 2" descr="hist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566170" cy="2592288"/>
          </a:xfrm>
          <a:prstGeom prst="rect">
            <a:avLst/>
          </a:prstGeom>
        </p:spPr>
      </p:pic>
      <p:pic>
        <p:nvPicPr>
          <p:cNvPr id="4" name="Рисунок 3" descr="0012-013-Vid-sostjazan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7347504" cy="2780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6165304"/>
            <a:ext cx="3185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Скачки на колесницах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24744"/>
            <a:ext cx="3384376" cy="266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Пятиборье (пентатлон), включающее в себя: бег, прыжки, борьбу, метание копья и диска.</a:t>
            </a:r>
            <a:endParaRPr lang="ru-RU" sz="2800" dirty="0"/>
          </a:p>
        </p:txBody>
      </p:sp>
      <p:pic>
        <p:nvPicPr>
          <p:cNvPr id="3" name="Рисунок 2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59228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0115297_1344176051_image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149080"/>
            <a:ext cx="583819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9-012-Na-etikh-igrakh-bylo-prinjato-pri-skhvatkakh-ne-dovodit-do-smerteln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32656"/>
            <a:ext cx="2124467" cy="3645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274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Цель:   Сформировать у детей представление об Олимпийских играх – величайшего достижения мировой культуры человека.  Задачи: 1. Познакомить дошкольников с историей возникновения Олимпийских игр в Древней Греции. 2. Развивать у детей познавательный интерес к истории развития спорта. 3. Обогащать речь детей по данной теме. </vt:lpstr>
      <vt:lpstr>Родина Олимпийских игр – Древняя Греция, город Олимпия. </vt:lpstr>
      <vt:lpstr>Существует немало легенд о зарождении Олимпийских игр. Все они связаны с древнегреческими богами и героями.  </vt:lpstr>
      <vt:lpstr>Традиция зажжения Олимпийского огня существовала в Древней Греции, во время проведения античных Олимпийских игр.  </vt:lpstr>
      <vt:lpstr>Первое время в программе Олимпийских игр был только стадиодром – бег на один стадий (192,27 м.).</vt:lpstr>
      <vt:lpstr>Затем программа стала расширяться: были введены: борьба, кулачный бой, скачки на колесницах.</vt:lpstr>
      <vt:lpstr>Кулачный бой</vt:lpstr>
      <vt:lpstr>Пятиборье (пентатлон), включающее в себя: бег, прыжки, борьбу, метание копья и диска.</vt:lpstr>
      <vt:lpstr>Победители Олимпийских игр(олимпионики) награждались венками из оливы.</vt:lpstr>
      <vt:lpstr>После захвата Греции Римом, Феодосий I запретил Олимпийские  игры.  </vt:lpstr>
      <vt:lpstr>Традиция, существовавшая в Древней Греции, была возрождена в конце ХIХ века французом Пьером Де Кубертеном.</vt:lpstr>
      <vt:lpstr>В наше время Олимпийские игры – крупнейшие международные комплексные спортивные соревнования, со своими традициями и ритуалами.  </vt:lpstr>
      <vt:lpstr>Главным символом Олимпийских игр по-прежнему является Олимпийский огонь, который зажигается в Олимпии.</vt:lpstr>
      <vt:lpstr>Презентация PowerPoint</vt:lpstr>
      <vt:lpstr>Факельной эстафетой Олимпийский огонь доставляется в город – организатор Игр.</vt:lpstr>
      <vt:lpstr>Презентация PowerPoint</vt:lpstr>
      <vt:lpstr>Олимпийское движение имеет свои эмблему и флаг.  Эмблема – Олимпийские кольца.</vt:lpstr>
      <vt:lpstr>Флаг – белое полотнище с Олимпийскими кольцами поднимается на всех Играх.</vt:lpstr>
      <vt:lpstr>Девиз Олимпиады: Быстрее, выше, сильнее.</vt:lpstr>
      <vt:lpstr>Талисман – символ игр, приносящий удачу. </vt:lpstr>
      <vt:lpstr>Летние виды Олимпиады.</vt:lpstr>
      <vt:lpstr>Зимние виды Олимпиады.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1</dc:creator>
  <cp:lastModifiedBy>Пользователь Windows</cp:lastModifiedBy>
  <cp:revision>52</cp:revision>
  <dcterms:created xsi:type="dcterms:W3CDTF">2014-02-01T10:15:51Z</dcterms:created>
  <dcterms:modified xsi:type="dcterms:W3CDTF">2022-01-31T02:05:34Z</dcterms:modified>
</cp:coreProperties>
</file>