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0" r:id="rId3"/>
    <p:sldId id="318" r:id="rId4"/>
    <p:sldId id="317" r:id="rId5"/>
    <p:sldId id="327" r:id="rId6"/>
    <p:sldId id="316" r:id="rId7"/>
    <p:sldId id="320" r:id="rId8"/>
    <p:sldId id="326" r:id="rId9"/>
    <p:sldId id="321" r:id="rId10"/>
    <p:sldId id="322" r:id="rId11"/>
    <p:sldId id="323" r:id="rId12"/>
    <p:sldId id="32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61395"/>
    <a:srgbClr val="0000FF"/>
    <a:srgbClr val="5B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CD04-EB64-427A-B2AB-AE0D38C8587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8643998" cy="2786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Муниципальное автономное дошкольное образовательное учреждение г.Хабаровска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«Детский сад № 48»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Презентация старшей группы № 4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652120" y="3128650"/>
            <a:ext cx="2691714" cy="32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143248"/>
            <a:ext cx="4402267" cy="341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0298" y="357166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познаю мир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Метод\Documents\коржова\DSC_0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392909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Метод\Documents\коржова\DSC_0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4367199" cy="271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Метод\Documents\коржова\DSC_00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071942"/>
            <a:ext cx="4429156" cy="254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Метод\Desktop\Закупки 223ФЗ\План закупок_2019_г\Отчетность об исполнении договора_2019\Сентябрь 2019\свет\5b298f86ce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999670"/>
            <a:ext cx="3901440" cy="18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428604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Хочу всё знать!!!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Метод\Documents\коржова\DSC_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257176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Метод\Documents\коржова\DSC_00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3257551" cy="236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Метод\Documents\коржова\DSC_00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142984"/>
            <a:ext cx="2862902" cy="285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Метод\Documents\коржова\DSC_00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Метод\Desktop\Закупки 223ФЗ\План закупок_2019_г\Отчетность об исполнении договора_2019\Сентябрь 2019\свет\image_image_43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911206"/>
            <a:ext cx="5286412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35729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етод\Desktop\Закупки 223ФЗ\Положение о закупках_с 31.05.2019\People___Children__04060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8215370" cy="412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571481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Визитная карточка группы: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428737"/>
            <a:ext cx="7429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altLang="en-US" sz="2400" dirty="0" smtClean="0">
                <a:solidFill>
                  <a:srgbClr val="261395"/>
                </a:solidFill>
                <a:latin typeface="Times New Roman" pitchFamily="18" charset="0"/>
              </a:rPr>
              <a:t>В ДОУ Реализуется основная образовательная программа на основе примерной общеобразовательной программы под ред. Н.Е. </a:t>
            </a:r>
            <a:r>
              <a:rPr lang="ru-RU" altLang="en-US" sz="2400" dirty="0" err="1" smtClean="0">
                <a:solidFill>
                  <a:srgbClr val="261395"/>
                </a:solidFill>
                <a:latin typeface="Times New Roman" pitchFamily="18" charset="0"/>
              </a:rPr>
              <a:t>Вераксы</a:t>
            </a:r>
            <a:r>
              <a:rPr lang="ru-RU" altLang="en-US" sz="2400" dirty="0" smtClean="0">
                <a:solidFill>
                  <a:srgbClr val="261395"/>
                </a:solidFill>
                <a:latin typeface="Times New Roman" pitchFamily="18" charset="0"/>
              </a:rPr>
              <a:t> «От рождения до школы»</a:t>
            </a:r>
          </a:p>
          <a:p>
            <a:pPr>
              <a:buFont typeface="Arial" pitchFamily="34" charset="0"/>
              <a:buNone/>
            </a:pPr>
            <a:r>
              <a:rPr lang="ru-RU" altLang="en-US" sz="2400" dirty="0" smtClean="0">
                <a:solidFill>
                  <a:srgbClr val="261395"/>
                </a:solidFill>
                <a:latin typeface="Times New Roman" pitchFamily="18" charset="0"/>
              </a:rPr>
              <a:t>В группе - 34 человека (16 - девочек, 18 - мальчиков).</a:t>
            </a:r>
          </a:p>
          <a:p>
            <a:pPr>
              <a:buFont typeface="Arial" pitchFamily="34" charset="0"/>
              <a:buNone/>
            </a:pPr>
            <a:r>
              <a:rPr lang="ru-RU" altLang="en-US" sz="2400" dirty="0" smtClean="0">
                <a:solidFill>
                  <a:srgbClr val="261395"/>
                </a:solidFill>
                <a:latin typeface="Times New Roman" pitchFamily="18" charset="0"/>
              </a:rPr>
              <a:t>Возраст детей 5-6 лет.</a:t>
            </a:r>
          </a:p>
          <a:p>
            <a:pPr algn="just">
              <a:buFont typeface="Arial" pitchFamily="34" charset="0"/>
              <a:buNone/>
            </a:pPr>
            <a:r>
              <a:rPr lang="ru-RU" altLang="en-US" sz="2400" dirty="0" smtClean="0">
                <a:solidFill>
                  <a:srgbClr val="261395"/>
                </a:solidFill>
                <a:latin typeface="Times New Roman" pitchFamily="18" charset="0"/>
              </a:rPr>
              <a:t>Для детей в группе созданы все условия для всестороннего развития. Дети дополнительно занимаются в различных кружках и секциях.</a:t>
            </a:r>
          </a:p>
          <a:p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Метод\Desktop\Закупки 223ФЗ\План закупок_2019_г\Отчетность об исполнении договора_2019\Сентябрь 2019\свет\depositphotos_3863963-stock-illustration-children-s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295" y="5081856"/>
            <a:ext cx="4434286" cy="145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психолог\фото воспит\IMG_2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2714644" cy="3636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F:\DCIM\100D3100\DSC_007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723" r="25424" b="2053"/>
          <a:stretch/>
        </p:blipFill>
        <p:spPr bwMode="auto">
          <a:xfrm>
            <a:off x="500034" y="1785926"/>
            <a:ext cx="2857520" cy="3729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7224" y="64291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Любят и воспитывают детей: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1714488"/>
            <a:ext cx="45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Коржова Татьяна Александровна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7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B4080"/>
                </a:solidFill>
                <a:latin typeface="Arial Black" pitchFamily="34" charset="0"/>
              </a:rPr>
              <a:t>Романюк Валентина Ефимовна</a:t>
            </a:r>
            <a:endParaRPr lang="ru-RU" b="1" dirty="0">
              <a:solidFill>
                <a:srgbClr val="5B4080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Метод\Desktop\Закупки 223ФЗ\План закупок_2019_г\Отчетность об исполнении договора_2019\Сентябрь 2019\свет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357430"/>
            <a:ext cx="1875513" cy="307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1560" y="692696"/>
            <a:ext cx="7718050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en-US" sz="4400" b="1" baseline="30000" dirty="0" smtClean="0">
                <a:solidFill>
                  <a:srgbClr val="C00000"/>
                </a:solidFill>
              </a:rPr>
              <a:t>Помогают им специалисты:</a:t>
            </a:r>
            <a:endParaRPr lang="ru-RU" altLang="en-US" sz="3200" b="1" baseline="300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altLang="en-US" sz="2400" b="1" dirty="0">
                <a:solidFill>
                  <a:srgbClr val="0000FF"/>
                </a:solidFill>
              </a:rPr>
              <a:t>М</a:t>
            </a:r>
            <a:r>
              <a:rPr lang="ru-RU" altLang="en-US" sz="2400" b="1" dirty="0" smtClean="0">
                <a:solidFill>
                  <a:srgbClr val="0000FF"/>
                </a:solidFill>
              </a:rPr>
              <a:t>узыкальный руководитель: </a:t>
            </a:r>
          </a:p>
          <a:p>
            <a:pPr>
              <a:buFont typeface="Arial" pitchFamily="34" charset="0"/>
              <a:buNone/>
            </a:pPr>
            <a:r>
              <a:rPr lang="ru-RU" altLang="en-US" sz="2400" b="1" dirty="0" smtClean="0">
                <a:solidFill>
                  <a:srgbClr val="FF0000"/>
                </a:solidFill>
              </a:rPr>
              <a:t>Корнилова Валентина Сергеевна</a:t>
            </a:r>
          </a:p>
          <a:p>
            <a:pPr>
              <a:buFont typeface="Arial" pitchFamily="34" charset="0"/>
              <a:buNone/>
            </a:pPr>
            <a:endParaRPr lang="ru-RU" altLang="en-US" sz="24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sz="2400" b="1" dirty="0">
                <a:solidFill>
                  <a:srgbClr val="0000FF"/>
                </a:solidFill>
              </a:rPr>
              <a:t>И</a:t>
            </a:r>
            <a:r>
              <a:rPr lang="ru-RU" altLang="en-US" sz="2400" b="1" dirty="0" smtClean="0">
                <a:solidFill>
                  <a:srgbClr val="0000FF"/>
                </a:solidFill>
              </a:rPr>
              <a:t>нструктор по физической культуре: </a:t>
            </a:r>
          </a:p>
          <a:p>
            <a:pPr>
              <a:buFont typeface="Arial" pitchFamily="34" charset="0"/>
              <a:buNone/>
            </a:pPr>
            <a:r>
              <a:rPr lang="ru-RU" altLang="en-US" sz="2400" b="1" dirty="0" smtClean="0">
                <a:solidFill>
                  <a:srgbClr val="FF0000"/>
                </a:solidFill>
              </a:rPr>
              <a:t>Башкина Оксана Андреевна</a:t>
            </a:r>
          </a:p>
          <a:p>
            <a:pPr>
              <a:buFont typeface="Arial" pitchFamily="34" charset="0"/>
              <a:buNone/>
            </a:pPr>
            <a:endParaRPr lang="ru-RU" altLang="en-US" sz="24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sz="2400" b="1" dirty="0">
                <a:solidFill>
                  <a:srgbClr val="0000FF"/>
                </a:solidFill>
              </a:rPr>
              <a:t>И</a:t>
            </a:r>
            <a:r>
              <a:rPr lang="ru-RU" altLang="en-US" sz="2400" b="1" dirty="0" smtClean="0">
                <a:solidFill>
                  <a:srgbClr val="0000FF"/>
                </a:solidFill>
              </a:rPr>
              <a:t>нструктор </a:t>
            </a:r>
            <a:r>
              <a:rPr lang="ru-RU" altLang="en-US" sz="2400" b="1" dirty="0">
                <a:solidFill>
                  <a:srgbClr val="0000FF"/>
                </a:solidFill>
              </a:rPr>
              <a:t>по </a:t>
            </a:r>
            <a:r>
              <a:rPr lang="ru-RU" altLang="en-US" sz="2400" b="1" dirty="0" smtClean="0">
                <a:solidFill>
                  <a:srgbClr val="0000FF"/>
                </a:solidFill>
              </a:rPr>
              <a:t>плаванию: </a:t>
            </a:r>
            <a:endParaRPr lang="ru-RU" altLang="en-US" sz="2400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sz="2400" b="1" dirty="0" err="1" smtClean="0">
                <a:solidFill>
                  <a:srgbClr val="FF0000"/>
                </a:solidFill>
              </a:rPr>
              <a:t>Шпинева</a:t>
            </a:r>
            <a:r>
              <a:rPr lang="ru-RU" altLang="en-US" sz="2400" b="1" dirty="0" smtClean="0">
                <a:solidFill>
                  <a:srgbClr val="FF0000"/>
                </a:solidFill>
              </a:rPr>
              <a:t> Ирина Витальевна</a:t>
            </a:r>
            <a:endParaRPr lang="ru-RU" altLang="en-US" sz="24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ru-RU" altLang="en-US" sz="24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sz="2400" b="1" dirty="0" smtClean="0">
                <a:solidFill>
                  <a:srgbClr val="0000FF"/>
                </a:solidFill>
              </a:rPr>
              <a:t>Педагог - психолог: </a:t>
            </a:r>
          </a:p>
          <a:p>
            <a:pPr>
              <a:buFont typeface="Arial" pitchFamily="34" charset="0"/>
              <a:buNone/>
            </a:pPr>
            <a:r>
              <a:rPr lang="ru-RU" altLang="en-US" sz="2400" b="1" dirty="0" err="1" smtClean="0">
                <a:solidFill>
                  <a:srgbClr val="FF0000"/>
                </a:solidFill>
              </a:rPr>
              <a:t>Пермякова</a:t>
            </a:r>
            <a:r>
              <a:rPr lang="ru-RU" altLang="en-US" sz="2400" b="1" dirty="0" smtClean="0">
                <a:solidFill>
                  <a:srgbClr val="FF0000"/>
                </a:solidFill>
              </a:rPr>
              <a:t> Алла Викторовна</a:t>
            </a:r>
          </a:p>
          <a:p>
            <a:pPr>
              <a:buFont typeface="Arial" pitchFamily="34" charset="0"/>
              <a:buNone/>
            </a:pPr>
            <a:endParaRPr lang="ru-RU" altLang="en-US" sz="24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sz="2400" b="1" dirty="0">
                <a:solidFill>
                  <a:srgbClr val="0000FF"/>
                </a:solidFill>
              </a:rPr>
              <a:t>У</a:t>
            </a:r>
            <a:r>
              <a:rPr lang="ru-RU" altLang="en-US" sz="2400" b="1" dirty="0" smtClean="0">
                <a:solidFill>
                  <a:srgbClr val="0000FF"/>
                </a:solidFill>
              </a:rPr>
              <a:t>читель - логопед: </a:t>
            </a:r>
          </a:p>
          <a:p>
            <a:pPr>
              <a:buFont typeface="Arial" pitchFamily="34" charset="0"/>
              <a:buNone/>
            </a:pPr>
            <a:r>
              <a:rPr lang="ru-RU" altLang="en-US" sz="2400" b="1" dirty="0" err="1" smtClean="0">
                <a:solidFill>
                  <a:srgbClr val="FF0000"/>
                </a:solidFill>
              </a:rPr>
              <a:t>Стоякина</a:t>
            </a:r>
            <a:r>
              <a:rPr lang="ru-RU" altLang="en-US" sz="2400" b="1" dirty="0" smtClean="0">
                <a:solidFill>
                  <a:srgbClr val="FF0000"/>
                </a:solidFill>
              </a:rPr>
              <a:t> Елена Сергеевна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етод\Desktop\Закупки 223ФЗ\План закупок_2019_г\Отчетность об исполнении договора_2019\Сентябрь 2019\свет\thumb_l_7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273" y="1391875"/>
            <a:ext cx="2883175" cy="473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1560" y="422495"/>
            <a:ext cx="7718050" cy="585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altLang="en-US" sz="3200" b="1" baseline="30000" dirty="0" smtClean="0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ru-RU" altLang="en-US" sz="3200" b="1" baseline="30000" dirty="0" smtClean="0">
                <a:solidFill>
                  <a:srgbClr val="C00000"/>
                </a:solidFill>
              </a:rPr>
              <a:t>В ДОУ воспитанники посещают дополнительные кружки:</a:t>
            </a:r>
            <a:endParaRPr lang="ru-RU" altLang="en-US" sz="2000" b="1" baseline="300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0000FF"/>
                </a:solidFill>
              </a:rPr>
              <a:t>Дошкольное обучение: </a:t>
            </a:r>
          </a:p>
          <a:p>
            <a:pPr>
              <a:buFont typeface="Arial" pitchFamily="34" charset="0"/>
              <a:buNone/>
            </a:pPr>
            <a:r>
              <a:rPr lang="ru-RU" altLang="en-US" b="1" dirty="0" err="1" smtClean="0">
                <a:solidFill>
                  <a:srgbClr val="FF0000"/>
                </a:solidFill>
              </a:rPr>
              <a:t>Стоякина</a:t>
            </a:r>
            <a:r>
              <a:rPr lang="ru-RU" altLang="en-US" b="1" dirty="0" smtClean="0">
                <a:solidFill>
                  <a:srgbClr val="FF0000"/>
                </a:solidFill>
              </a:rPr>
              <a:t> Е.С. (учитель-логопед)</a:t>
            </a:r>
          </a:p>
          <a:p>
            <a:pPr>
              <a:buFont typeface="Arial" pitchFamily="34" charset="0"/>
              <a:buNone/>
            </a:pPr>
            <a:endParaRPr lang="ru-RU" altLang="en-US" sz="8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0000FF"/>
                </a:solidFill>
              </a:rPr>
              <a:t>Плавание: </a:t>
            </a:r>
          </a:p>
          <a:p>
            <a:r>
              <a:rPr lang="ru-RU" altLang="en-US" b="1" dirty="0" err="1">
                <a:solidFill>
                  <a:srgbClr val="FF0000"/>
                </a:solidFill>
              </a:rPr>
              <a:t>Шпинева</a:t>
            </a:r>
            <a:r>
              <a:rPr lang="ru-RU" altLang="en-US" b="1" dirty="0">
                <a:solidFill>
                  <a:srgbClr val="FF0000"/>
                </a:solidFill>
              </a:rPr>
              <a:t> </a:t>
            </a:r>
            <a:r>
              <a:rPr lang="ru-RU" altLang="en-US" b="1" dirty="0" smtClean="0">
                <a:solidFill>
                  <a:srgbClr val="FF0000"/>
                </a:solidFill>
              </a:rPr>
              <a:t>И.В.</a:t>
            </a:r>
            <a:endParaRPr lang="ru-RU" altLang="en-US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ru-RU" altLang="en-US" sz="105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0000FF"/>
                </a:solidFill>
              </a:rPr>
              <a:t>Восточные единоборства (каратэ): </a:t>
            </a:r>
            <a:endParaRPr lang="ru-RU" altLang="en-US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err="1" smtClean="0">
                <a:solidFill>
                  <a:srgbClr val="FF0000"/>
                </a:solidFill>
              </a:rPr>
              <a:t>Бобокулов</a:t>
            </a:r>
            <a:r>
              <a:rPr lang="ru-RU" altLang="en-US" b="1" dirty="0" smtClean="0">
                <a:solidFill>
                  <a:srgbClr val="FF0000"/>
                </a:solidFill>
              </a:rPr>
              <a:t>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Жавохир</a:t>
            </a:r>
            <a:r>
              <a:rPr lang="ru-RU" altLang="en-US" b="1" dirty="0" smtClean="0">
                <a:solidFill>
                  <a:srgbClr val="FF0000"/>
                </a:solidFill>
              </a:rPr>
              <a:t> - тренер</a:t>
            </a:r>
          </a:p>
          <a:p>
            <a:pPr>
              <a:buFont typeface="Arial" pitchFamily="34" charset="0"/>
              <a:buNone/>
            </a:pPr>
            <a:endParaRPr lang="ru-RU" altLang="en-US" sz="11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0000FF"/>
                </a:solidFill>
              </a:rPr>
              <a:t>Английский язык: </a:t>
            </a: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FF0000"/>
                </a:solidFill>
              </a:rPr>
              <a:t>Рейн Ю.Н.</a:t>
            </a:r>
          </a:p>
          <a:p>
            <a:pPr>
              <a:buFont typeface="Arial" pitchFamily="34" charset="0"/>
              <a:buNone/>
            </a:pPr>
            <a:endParaRPr lang="ru-RU" altLang="en-US" sz="1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0000FF"/>
                </a:solidFill>
              </a:rPr>
              <a:t>Танцы: </a:t>
            </a: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FF0000"/>
                </a:solidFill>
              </a:rPr>
              <a:t>Пономарева А.В.</a:t>
            </a:r>
          </a:p>
          <a:p>
            <a:pPr>
              <a:buFont typeface="Arial" pitchFamily="34" charset="0"/>
              <a:buNone/>
            </a:pPr>
            <a:endParaRPr lang="ru-RU" altLang="en-US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0000FF"/>
                </a:solidFill>
              </a:rPr>
              <a:t>Ментальная математика: </a:t>
            </a:r>
            <a:endParaRPr lang="ru-RU" altLang="en-US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b="1" dirty="0" smtClean="0">
                <a:solidFill>
                  <a:srgbClr val="FF0000"/>
                </a:solidFill>
              </a:rPr>
              <a:t>Ширяева А.И.</a:t>
            </a:r>
          </a:p>
          <a:p>
            <a:pPr>
              <a:buFont typeface="Arial" pitchFamily="34" charset="0"/>
              <a:buNone/>
            </a:pPr>
            <a:endParaRPr lang="ru-RU" altLang="en-US" sz="2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en-US" sz="2000" b="1" dirty="0" smtClean="0">
                <a:solidFill>
                  <a:srgbClr val="0000FF"/>
                </a:solidFill>
              </a:rPr>
              <a:t>«Волшебные краски года» (Изо): </a:t>
            </a:r>
            <a:endParaRPr lang="ru-RU" altLang="en-US" sz="2000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b="1" dirty="0">
                <a:solidFill>
                  <a:srgbClr val="FF0000"/>
                </a:solidFill>
              </a:rPr>
              <a:t>Забарина Анна Андреевна</a:t>
            </a:r>
          </a:p>
        </p:txBody>
      </p:sp>
      <p:pic>
        <p:nvPicPr>
          <p:cNvPr id="3074" name="Picture 2" descr="C:\Users\Метод\Desktop\Закупки 223ФЗ\План закупок_2019_г\Отчетность об исполнении договора_2019\Сентябрь 2019\свет\thumb_l_7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273" y="1391875"/>
            <a:ext cx="2883175" cy="473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8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57148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в группе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Метод\Documents\коржова\DSC_00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564">
            <a:off x="231709" y="1663596"/>
            <a:ext cx="435771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410543">
            <a:off x="1397202" y="131042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61395"/>
                </a:solidFill>
              </a:rPr>
              <a:t>Для Вас родители</a:t>
            </a:r>
            <a:endParaRPr lang="ru-RU" sz="2000" b="1" dirty="0">
              <a:solidFill>
                <a:srgbClr val="261395"/>
              </a:solidFill>
            </a:endParaRPr>
          </a:p>
        </p:txBody>
      </p:sp>
      <p:pic>
        <p:nvPicPr>
          <p:cNvPr id="11" name="Рисунок 10" descr="C:\Users\Метод\Documents\коржова\DSC_00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184">
            <a:off x="5106919" y="1516382"/>
            <a:ext cx="3462339" cy="414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866514">
            <a:off x="6522556" y="1285349"/>
            <a:ext cx="235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61395"/>
                </a:solidFill>
              </a:rPr>
              <a:t>Уголок «Здоровье»</a:t>
            </a:r>
            <a:endParaRPr lang="ru-RU" sz="2000" b="1" dirty="0">
              <a:solidFill>
                <a:srgbClr val="261395"/>
              </a:solidFill>
            </a:endParaRPr>
          </a:p>
        </p:txBody>
      </p:sp>
      <p:pic>
        <p:nvPicPr>
          <p:cNvPr id="1026" name="Picture 2" descr="C:\Users\Метод\Desktop\Закупки 223ФЗ\План закупок_2019_г\Отчетность об исполнении договора_2019\Сентябрь 2019\свет\1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429264"/>
            <a:ext cx="678661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500042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и развлечения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286000" y="41676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Метод\Documents\коржова\DSC_00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48">
            <a:off x="454156" y="1561881"/>
            <a:ext cx="271464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 rot="434036">
            <a:off x="286596" y="1232620"/>
            <a:ext cx="404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61395"/>
                </a:solidFill>
              </a:rPr>
              <a:t>Уголок психологической разгрузки</a:t>
            </a:r>
            <a:endParaRPr lang="ru-RU" sz="2000" b="1" dirty="0">
              <a:solidFill>
                <a:srgbClr val="261395"/>
              </a:solidFill>
            </a:endParaRPr>
          </a:p>
        </p:txBody>
      </p:sp>
      <p:pic>
        <p:nvPicPr>
          <p:cNvPr id="20" name="Рисунок 19" descr="C:\Users\Метод\Documents\коржова\DSC_00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209">
            <a:off x="3962777" y="2151656"/>
            <a:ext cx="4962537" cy="320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 rot="21050386">
            <a:off x="5125410" y="1807308"/>
            <a:ext cx="237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Салон красоты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Users\Метод\Desktop\Закупки 223ФЗ\План закупок_2019_г\Отчетность об исполнении договора_2019\Сентябрь 2019\свет\12337-flora-devuska-multfilm-zhenshhina-spektakl-x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572140"/>
            <a:ext cx="6000792" cy="114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500042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и развлечения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286000" y="41676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1142985"/>
            <a:ext cx="328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Дочки-сыночки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 descr="C:\Users\Метод\Documents\коржова\DSC_00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5"/>
            <a:ext cx="433680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Метод\Documents\коржова\DSC_00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537">
            <a:off x="229704" y="1388108"/>
            <a:ext cx="3964644" cy="302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етод\Desktop\Закупки 223ФЗ\План закупок_2019_г\Отчетность об исполнении договора_2019\Сентябрь 2019\свет\rismmmunok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36"/>
            <a:ext cx="48676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:\Романюк\DSC_00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429132"/>
            <a:ext cx="3695703" cy="228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Метод\Documents\коржова\DSC_0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7166"/>
            <a:ext cx="3571900" cy="472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Метод\Documents\коржова\DSC_0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419609" cy="421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етод\Desktop\Закупки 223ФЗ\План закупок_2019_г\Отчетность об исполнении договора_2019\Сентябрь 2019\свет\depositphotos_11052281-stock-illustration-play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078368"/>
            <a:ext cx="4013068" cy="166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143108" y="14285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ПДД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142852"/>
            <a:ext cx="203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Играем в театр…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BF1F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220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г.Хабаровска  «Детский сад № 48» Презентация старшей группы №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игр на развитие психических процессов: памяти, внимания, мышления»</dc:title>
  <dc:creator>Чулпан</dc:creator>
  <cp:lastModifiedBy>Gimler</cp:lastModifiedBy>
  <cp:revision>123</cp:revision>
  <dcterms:created xsi:type="dcterms:W3CDTF">2013-02-09T16:31:29Z</dcterms:created>
  <dcterms:modified xsi:type="dcterms:W3CDTF">2020-02-17T12:08:12Z</dcterms:modified>
</cp:coreProperties>
</file>