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E12168-37AF-4572-825A-DA8580C60E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CD90C7-5D0E-4BA8-A3D5-DB514D96D0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тигр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2"/>
    </mc:Choice>
    <mc:Fallback>
      <p:transition spd="slow" advTm="76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тигр 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0"/>
    </mc:Choice>
    <mc:Fallback>
      <p:transition spd="slow" advTm="1108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тигр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89"/>
    </mc:Choice>
    <mc:Fallback>
      <p:transition spd="slow" advTm="158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тигр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69"/>
    </mc:Choice>
    <mc:Fallback>
      <p:transition spd="slow" advTm="156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тигр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2"/>
    </mc:Choice>
    <mc:Fallback>
      <p:transition spd="slow" advTm="112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тигр 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16"/>
    </mc:Choice>
    <mc:Fallback>
      <p:transition spd="slow" advTm="160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тигр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6"/>
    </mc:Choice>
    <mc:Fallback>
      <p:transition spd="slow" advTm="110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тигр 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5"/>
    </mc:Choice>
    <mc:Fallback>
      <p:transition spd="slow" advTm="1575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тигр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39"/>
    </mc:Choice>
    <mc:Fallback>
      <p:transition spd="slow" advTm="162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тигр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74"/>
    </mc:Choice>
    <mc:Fallback>
      <p:transition spd="slow" advTm="1097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тигр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20"/>
    </mc:Choice>
    <mc:Fallback>
      <p:transition spd="slow" advTm="1592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 Windows</cp:lastModifiedBy>
  <cp:revision>5</cp:revision>
  <dcterms:created xsi:type="dcterms:W3CDTF">2020-11-05T11:31:46Z</dcterms:created>
  <dcterms:modified xsi:type="dcterms:W3CDTF">2020-11-17T00:39:12Z</dcterms:modified>
</cp:coreProperties>
</file>